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7" r:id="rId4"/>
    <p:sldId id="270" r:id="rId5"/>
    <p:sldId id="268" r:id="rId6"/>
    <p:sldId id="257" r:id="rId7"/>
    <p:sldId id="262" r:id="rId8"/>
    <p:sldId id="271" r:id="rId9"/>
    <p:sldId id="269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49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97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98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61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65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9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5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3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22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4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65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837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85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952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06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240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08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4E088-D899-449C-89AA-3E3B8B54D5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7E918-329F-4BC8-9845-57C52E2CD7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683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256" y="731963"/>
            <a:ext cx="9634963" cy="1080938"/>
          </a:xfrm>
        </p:spPr>
        <p:txBody>
          <a:bodyPr>
            <a:norm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474033"/>
            <a:ext cx="9613861" cy="35993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i="1" dirty="0" smtClean="0">
                <a:latin typeface="Arial Narrow" panose="020B0606020202030204" pitchFamily="34" charset="0"/>
              </a:rPr>
              <a:t>   </a:t>
            </a:r>
            <a:r>
              <a:rPr lang="kk-KZ" sz="5400" i="1" dirty="0" smtClean="0">
                <a:latin typeface="Times New Roman" pitchFamily="18" charset="0"/>
                <a:cs typeface="Times New Roman" pitchFamily="18" charset="0"/>
              </a:rPr>
              <a:t>“Мәңгілік  Ел-болашақтың бастауы,бірліктің  негізі”</a:t>
            </a:r>
            <a:endParaRPr lang="ru-RU" sz="5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8526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122" y="2169042"/>
            <a:ext cx="9613861" cy="39043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Елімізде тұратын ұлттар мен ұлыстардың арасындағы достық пен ынтымақты дәріптеу,Қазақстанға деген патриоттық сезімін ояту.Өзара жағымды қарым-қатынасты дамыту,Отанына  адал қызмет етуге “Мәңгілік Ел”қасиетті ұғым екеніне көз жеткізу,болашаққа сеніммен қадам басу,жас ұрпақты отаншылдыққа,адамгершілікке елжандылыққа тәрбиелеу.</a:t>
            </a:r>
          </a:p>
        </p:txBody>
      </p:sp>
    </p:spTree>
    <p:extLst>
      <p:ext uri="{BB962C8B-B14F-4D97-AF65-F5344CB8AC3E}">
        <p14:creationId xmlns:p14="http://schemas.microsoft.com/office/powerpoint/2010/main" val="175907485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953" y="726498"/>
            <a:ext cx="9590568" cy="632637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Тілек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300" dirty="0" err="1" smtClean="0">
                <a:latin typeface="Times New Roman" pitchFamily="18" charset="0"/>
                <a:cs typeface="Times New Roman" pitchFamily="18" charset="0"/>
              </a:rPr>
              <a:t>шоғы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Күніміз  шуақты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Аспанымыз ашық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Бейбітшілік заман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Нанымыз көп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Көк байрағымыз биікте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Еліміз тыныш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Балалар аман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Аналарымыз аман болсын!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Сабақты беске оқиық!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Әр дайым тату болып жүрейік!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Бірбірімізді ренжітпейік!</a:t>
            </a:r>
          </a:p>
          <a:p>
            <a:pPr>
              <a:buNone/>
            </a:pP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Бүгінгі күніміз сәтті өтсін!</a:t>
            </a:r>
          </a:p>
          <a:p>
            <a:pPr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49879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Рухы биік,еңбегі ерен мығым Мәңгілік Ел болу үшін бізде бәрі бар.Тәуелсіздіктің туын желбіретіп, тұғырын нығайтқан біздің тарих алдында жүзіміз жарқын! Біздің тірегіміз-тәуелсіздік, тілегіміз-тұрақтылық, білегіміз-бірлік! Мен халқыма сенемін”.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Н.Ә.Назарбаев.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465" y="753228"/>
            <a:ext cx="9909718" cy="1080938"/>
          </a:xfrm>
        </p:spPr>
        <p:txBody>
          <a:bodyPr/>
          <a:lstStyle/>
          <a:p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0321" y="1913860"/>
            <a:ext cx="9611995" cy="4678325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Тәуелсіз Қазақстандай ел бар екенін бүкіл әлем мойындап,оның дамуы мен өркендеуіне әлем көз тікті.Ел болып етек-жеңімізді жию барысында тек жетістіктер ғана емес,қиындықтар да болды. Біз соның барлығын жеңіп бүгінгі күн ел егемендігін,еліміздің бағыт-бағдарын айқындап,оның болашағы үшін алаңдап ұлтының ұйысу үшін аянбай еңбек еткен. Елбасымыз екені айдан анық. Ширек  ғасыр ішінде ел болып еңсеміз түзелді. Бұл бақытты жолға ұлт көшбасшысы,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Елбасмыз Нұрсұтан Әбішұлы Назарбаевтың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сарабдал саясатының арқасында жете алдық.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2054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idx="1"/>
          </p:nvPr>
        </p:nvSpPr>
        <p:spPr>
          <a:xfrm>
            <a:off x="1" y="2057400"/>
            <a:ext cx="117271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“Бір халық”-бұл барлығымыз  үшін ортақ     ұлттық  мүдделер.</a:t>
            </a: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 “Бір ел” бұл-барлығымыз үшін ортақ Отан.</a:t>
            </a: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 “Бір тағдыр”бұл-біз бірге жүріп өткен қиындықтар мен жеңістер!                                      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85379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                    “Ой қозғау”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10978279" cy="4178227"/>
          </a:xfrm>
        </p:spPr>
        <p:txBody>
          <a:bodyPr>
            <a:normAutofit fontScale="92500" lnSpcReduction="20000"/>
          </a:bodyPr>
          <a:lstStyle/>
          <a:p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    1.Қазақстан қандай мемлекет?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2.Еліміздің халқы қай тілде сөйлеу керек?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3.Үштұғырлы тіл саясаты туралы не білеміз?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4.Ел  президенті кім?  Ол туралы не білеміз?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5. ҚР-сы өз тәуелсіздігін қашан алды?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6.Ұлттық рәміздерімізді атаңдар?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7.Қазақстан қандай табысты елдермен ұзақ мерзімді жоспар бойынша жұмыс жасады?</a:t>
            </a:r>
          </a:p>
          <a:p>
            <a:pPr lvl="1"/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8.2014 жылы 17 қаңтарда Президентіміз нені жолдады?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6561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      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“Сандар сөйлейді”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1.1992 жыл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1991 жыл 16желтоқсан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3.1991жыл 1 желтоқсан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4.1992жыл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5.1992 жыл 2наурыз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6.1992 жыл 4маусым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7.1993жыл 15қараша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8.1995жыл30тамыз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9.1996жыл16желтоқсан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94123" y="2336872"/>
            <a:ext cx="4700058" cy="3638625"/>
          </a:xfrm>
        </p:spPr>
        <p:txBody>
          <a:bodyPr>
            <a:normAutofit fontScale="25000" lnSpcReduction="20000"/>
          </a:bodyPr>
          <a:lstStyle/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10.1998 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11.1999жыл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12.2000жыл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13.2002жыл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14.2004жыл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15.2003 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16.2005 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17.2011жыл30қаңтар -6ақпан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18.2015жыл</a:t>
            </a:r>
          </a:p>
          <a:p>
            <a:r>
              <a:rPr lang="kk-KZ" sz="11200" dirty="0" smtClean="0">
                <a:latin typeface="Times New Roman" pitchFamily="18" charset="0"/>
                <a:cs typeface="Times New Roman" pitchFamily="18" charset="0"/>
              </a:rPr>
              <a:t>19.2017жыл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1993" y="710995"/>
            <a:ext cx="4152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“Туған жеріңе не бересің?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4872" y="2038662"/>
            <a:ext cx="1133256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Ағаш – адамның күнкөрісіне қажет және рухани  өмірде ерекше орын алатын табиғат нысаны.Тәуелсіз Қазақстанның болашағы сендерсіңдер! Еліміздің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көркеюіне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, гүлденуіне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173724"/>
            <a:ext cx="6265889" cy="66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“Туған жеріңе не бересің?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2927016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91540" y="844668"/>
            <a:ext cx="9402642" cy="1080938"/>
          </a:xfrm>
        </p:spPr>
        <p:txBody>
          <a:bodyPr>
            <a:normAutofit/>
          </a:bodyPr>
          <a:lstStyle/>
          <a:p>
            <a:pPr algn="ctr"/>
            <a:r>
              <a:rPr lang="kk-KZ" sz="4800" dirty="0" smtClean="0">
                <a:solidFill>
                  <a:srgbClr val="FFC000"/>
                </a:solidFill>
              </a:rPr>
              <a:t>Назарларыңызға рахмет!</a:t>
            </a:r>
            <a:endParaRPr lang="ru-RU" sz="4800" dirty="0">
              <a:solidFill>
                <a:srgbClr val="FFC000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3987" y="1963712"/>
            <a:ext cx="8844198" cy="489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639855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322</TotalTime>
  <Words>335</Words>
  <Application>Microsoft Office PowerPoint</Application>
  <PresentationFormat>Широкоэкранный</PresentationFormat>
  <Paragraphs>57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Times New Roman</vt:lpstr>
      <vt:lpstr>Trebuchet MS</vt:lpstr>
      <vt:lpstr>Берлин</vt:lpstr>
      <vt:lpstr>Тақырыбы:</vt:lpstr>
      <vt:lpstr>Мақсаты: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“Ой қозғау”</vt:lpstr>
      <vt:lpstr>Презентация PowerPoint</vt:lpstr>
      <vt:lpstr>                “Сандар сөйлейді”</vt:lpstr>
      <vt:lpstr>Презентация PowerPoint</vt:lpstr>
      <vt:lpstr>Назарларыңызға рахмет!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1</cp:lastModifiedBy>
  <cp:revision>36</cp:revision>
  <dcterms:created xsi:type="dcterms:W3CDTF">2018-01-22T10:27:52Z</dcterms:created>
  <dcterms:modified xsi:type="dcterms:W3CDTF">2018-02-21T11:01:57Z</dcterms:modified>
</cp:coreProperties>
</file>