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  <p:sldMasterId id="2147483745" r:id="rId2"/>
  </p:sldMasterIdLst>
  <p:notesMasterIdLst>
    <p:notesMasterId r:id="rId40"/>
  </p:notesMasterIdLst>
  <p:sldIdLst>
    <p:sldId id="302" r:id="rId3"/>
    <p:sldId id="300" r:id="rId4"/>
    <p:sldId id="283" r:id="rId5"/>
    <p:sldId id="279" r:id="rId6"/>
    <p:sldId id="266" r:id="rId7"/>
    <p:sldId id="275" r:id="rId8"/>
    <p:sldId id="257" r:id="rId9"/>
    <p:sldId id="285" r:id="rId10"/>
    <p:sldId id="260" r:id="rId11"/>
    <p:sldId id="261" r:id="rId12"/>
    <p:sldId id="263" r:id="rId13"/>
    <p:sldId id="262" r:id="rId14"/>
    <p:sldId id="287" r:id="rId15"/>
    <p:sldId id="286" r:id="rId16"/>
    <p:sldId id="277" r:id="rId17"/>
    <p:sldId id="288" r:id="rId18"/>
    <p:sldId id="276" r:id="rId19"/>
    <p:sldId id="258" r:id="rId20"/>
    <p:sldId id="301" r:id="rId21"/>
    <p:sldId id="264" r:id="rId22"/>
    <p:sldId id="298" r:id="rId23"/>
    <p:sldId id="273" r:id="rId24"/>
    <p:sldId id="274" r:id="rId25"/>
    <p:sldId id="271" r:id="rId26"/>
    <p:sldId id="269" r:id="rId27"/>
    <p:sldId id="290" r:id="rId28"/>
    <p:sldId id="297" r:id="rId29"/>
    <p:sldId id="292" r:id="rId30"/>
    <p:sldId id="259" r:id="rId31"/>
    <p:sldId id="270" r:id="rId32"/>
    <p:sldId id="293" r:id="rId33"/>
    <p:sldId id="294" r:id="rId34"/>
    <p:sldId id="296" r:id="rId35"/>
    <p:sldId id="295" r:id="rId36"/>
    <p:sldId id="272" r:id="rId37"/>
    <p:sldId id="265" r:id="rId38"/>
    <p:sldId id="278" r:id="rId3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A9B67B72-1FE7-4123-8C03-208A8225E3E4}" type="datetimeFigureOut">
              <a:rPr lang="ru-RU"/>
              <a:pPr>
                <a:defRPr/>
              </a:pPr>
              <a:t>19.01.2018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50922EEC-A314-4DB5-B381-E0950893F2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8400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FC77C9C-DF7C-46EB-87F1-69268237B599}" type="slidenum">
              <a:rPr lang="ru-RU"/>
              <a:pPr eaLnBrk="1" hangingPunct="1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860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9FD35-1FD4-4EEE-8270-E2D0D73B63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138348"/>
      </p:ext>
    </p:extLst>
  </p:cSld>
  <p:clrMapOvr>
    <a:masterClrMapping/>
  </p:clrMapOvr>
  <p:transition spd="slow"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315221-C5E4-4A9D-9AEF-DF943E400D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909918"/>
      </p:ext>
    </p:extLst>
  </p:cSld>
  <p:clrMapOvr>
    <a:masterClrMapping/>
  </p:clrMapOvr>
  <p:transition spd="slow"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DC32F0-9B70-4A25-885C-4E005A7CB2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1431641"/>
      </p:ext>
    </p:extLst>
  </p:cSld>
  <p:clrMapOvr>
    <a:masterClrMapping/>
  </p:clrMapOvr>
  <p:transition spd="slow"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4DF61-F19B-413D-83EC-3EEC7B12D1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793802"/>
      </p:ext>
    </p:extLst>
  </p:cSld>
  <p:clrMapOvr>
    <a:masterClrMapping/>
  </p:clrMapOvr>
  <p:transition spd="slow"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A714B-6632-4347-8582-0E84528AC2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493039"/>
      </p:ext>
    </p:extLst>
  </p:cSld>
  <p:clrMapOvr>
    <a:masterClrMapping/>
  </p:clrMapOvr>
  <p:transition spd="slow"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CE1D6-4F5D-4F4D-B679-870FDF94BC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616171"/>
      </p:ext>
    </p:extLst>
  </p:cSld>
  <p:clrMapOvr>
    <a:masterClrMapping/>
  </p:clrMapOvr>
  <p:transition spd="slow"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3A516-7267-4FDA-B2D9-F969ED50BE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78224"/>
      </p:ext>
    </p:extLst>
  </p:cSld>
  <p:clrMapOvr>
    <a:masterClrMapping/>
  </p:clrMapOvr>
  <p:transition spd="slow"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7021E-8245-40C8-BEF7-7C667010A9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678445"/>
      </p:ext>
    </p:extLst>
  </p:cSld>
  <p:clrMapOvr>
    <a:masterClrMapping/>
  </p:clrMapOvr>
  <p:transition spd="slow"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4718050" y="993775"/>
            <a:ext cx="1847850" cy="1530350"/>
            <a:chOff x="4718762" y="993075"/>
            <a:chExt cx="1847138" cy="1530439"/>
          </a:xfrm>
        </p:grpSpPr>
        <p:sp>
          <p:nvSpPr>
            <p:cNvPr id="6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 rtlCol="0">
            <a:normAutofit/>
          </a:bodyPr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0B277-AA5E-4857-B599-B748080BA7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365896"/>
      </p:ext>
    </p:extLst>
  </p:cSld>
  <p:clrMapOvr>
    <a:masterClrMapping/>
  </p:clrMapOvr>
  <p:transition spd="slow"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703BD9-04F0-4798-AE2C-B97203BF2D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121184"/>
      </p:ext>
    </p:extLst>
  </p:cSld>
  <p:clrMapOvr>
    <a:masterClrMapping/>
  </p:clrMapOvr>
  <p:transition spd="slow"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CFF5A-C16A-437B-BBFC-612DEDC3FC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835300"/>
      </p:ext>
    </p:extLst>
  </p:cSld>
  <p:clrMapOvr>
    <a:masterClrMapping/>
  </p:clrMapOvr>
  <p:transition spd="slow">
    <p:diamond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1" name="Скругленный прямоугольник 10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2" name="Скругленный прямоугольник 11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7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61277-C7D7-4C98-871F-80325CC631D9}" type="datetime1">
              <a:rPr lang="ru-RU">
                <a:solidFill>
                  <a:srgbClr val="438086"/>
                </a:solidFill>
              </a:rPr>
              <a:pPr>
                <a:defRPr/>
              </a:pPr>
              <a:t>19.01.2018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18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438086"/>
                </a:solidFill>
              </a:rPr>
              <a:t>slides.kz</a:t>
            </a:r>
            <a:endParaRPr lang="ru-RU">
              <a:solidFill>
                <a:srgbClr val="438086"/>
              </a:solidFill>
            </a:endParaRPr>
          </a:p>
        </p:txBody>
      </p:sp>
      <p:sp>
        <p:nvSpPr>
          <p:cNvPr id="1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A1B102-1499-4CA9-BF7E-AF9CDCF3A10C}" type="slidenum">
              <a:rPr lang="ru-RU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5086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573E5-8F94-402E-B0C4-50E5C1A2070E}" type="datetime1">
              <a:rPr lang="ru-RU">
                <a:solidFill>
                  <a:srgbClr val="438086"/>
                </a:solidFill>
              </a:rPr>
              <a:pPr>
                <a:defRPr/>
              </a:pPr>
              <a:t>19.01.2018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438086"/>
                </a:solidFill>
              </a:rPr>
              <a:t>slides.kz</a:t>
            </a:r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FB56C2-5403-4257-96C7-D15C78220FF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1392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DD737B-76A2-4E10-8466-3B839C6FD903}" type="datetime1">
              <a:rPr lang="ru-RU">
                <a:solidFill>
                  <a:srgbClr val="438086"/>
                </a:solidFill>
              </a:rPr>
              <a:pPr>
                <a:defRPr/>
              </a:pPr>
              <a:t>19.01.2018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438086"/>
                </a:solidFill>
              </a:rPr>
              <a:t>slides.kz</a:t>
            </a:r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9BB7A6-404E-451E-A37A-638D19E8464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555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5E245-DFA0-4CD8-99B0-496A258411DE}" type="datetime1">
              <a:rPr lang="ru-RU">
                <a:solidFill>
                  <a:srgbClr val="438086"/>
                </a:solidFill>
              </a:rPr>
              <a:pPr>
                <a:defRPr/>
              </a:pPr>
              <a:t>19.01.2018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438086"/>
                </a:solidFill>
              </a:rPr>
              <a:t>slides.kz</a:t>
            </a:r>
            <a:endParaRPr lang="ru-RU">
              <a:solidFill>
                <a:srgbClr val="438086"/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0A04C5-558F-4742-96B2-168B9935B0C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4226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7A3D7D7-4B5E-4285-B7F9-74634E9079FF}" type="datetime1">
              <a:rPr lang="ru-RU">
                <a:solidFill>
                  <a:srgbClr val="438086"/>
                </a:solidFill>
              </a:rPr>
              <a:pPr>
                <a:defRPr/>
              </a:pPr>
              <a:t>19.01.2018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AD74812-CCD0-4A2D-BE2B-3D6160AD1B6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9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438086"/>
                </a:solidFill>
              </a:rPr>
              <a:t>slides.kz</a:t>
            </a:r>
            <a:endParaRPr lang="ru-RU">
              <a:solidFill>
                <a:srgbClr val="4380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0702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76CFFA-4106-4ECC-A52D-C2A22C1D6398}" type="datetime1">
              <a:rPr lang="ru-RU">
                <a:solidFill>
                  <a:srgbClr val="438086"/>
                </a:solidFill>
              </a:rPr>
              <a:pPr>
                <a:defRPr/>
              </a:pPr>
              <a:t>19.01.2018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438086"/>
                </a:solidFill>
              </a:rPr>
              <a:t>slides.kz</a:t>
            </a:r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A3E9DF-845E-4102-B789-EC7F36B08C7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5835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A07EF2-58B1-45C0-B6AC-A11A44F63BAE}" type="datetime1">
              <a:rPr lang="ru-RU">
                <a:solidFill>
                  <a:srgbClr val="438086"/>
                </a:solidFill>
              </a:rPr>
              <a:pPr>
                <a:defRPr/>
              </a:pPr>
              <a:t>19.01.2018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438086"/>
                </a:solidFill>
              </a:rPr>
              <a:t>slides.kz</a:t>
            </a:r>
            <a:endParaRPr lang="ru-RU">
              <a:solidFill>
                <a:srgbClr val="438086"/>
              </a:solidFill>
            </a:endParaRPr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33806B-01B8-4E2E-B186-C3F7C260DDF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5656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06399-319F-4384-A8A4-BABD44B41112}" type="datetime1">
              <a:rPr lang="ru-RU">
                <a:solidFill>
                  <a:srgbClr val="438086"/>
                </a:solidFill>
              </a:rPr>
              <a:pPr>
                <a:defRPr/>
              </a:pPr>
              <a:t>19.01.2018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438086"/>
                </a:solidFill>
              </a:rPr>
              <a:t>slides.kz</a:t>
            </a:r>
            <a:endParaRPr lang="ru-RU">
              <a:solidFill>
                <a:srgbClr val="438086"/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900B5A-7EB4-4413-ADC3-18AD00493C1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5793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DE242-EF76-4592-942A-072CA3E12111}" type="datetime1">
              <a:rPr lang="ru-RU">
                <a:solidFill>
                  <a:srgbClr val="438086"/>
                </a:solidFill>
              </a:rPr>
              <a:pPr>
                <a:defRPr/>
              </a:pPr>
              <a:t>19.01.2018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438086"/>
                </a:solidFill>
              </a:rPr>
              <a:t>slides.kz</a:t>
            </a:r>
            <a:endParaRPr lang="ru-RU">
              <a:solidFill>
                <a:srgbClr val="438086"/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290F5D-88C9-41BD-B61A-911BF7A9ECA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4685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A8DE9-D92C-4852-8EF8-CC4029A07F98}" type="datetime1">
              <a:rPr lang="ru-RU">
                <a:solidFill>
                  <a:srgbClr val="438086"/>
                </a:solidFill>
              </a:rPr>
              <a:pPr>
                <a:defRPr/>
              </a:pPr>
              <a:t>19.01.2018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438086"/>
                </a:solidFill>
              </a:rPr>
              <a:t>slides.kz</a:t>
            </a:r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DA2F31-E120-42E0-803B-9AE9099C904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158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712D6-ADD3-48E9-8610-503D0BE6599D}" type="datetime1">
              <a:rPr lang="ru-RU">
                <a:solidFill>
                  <a:srgbClr val="438086"/>
                </a:solidFill>
              </a:rPr>
              <a:pPr>
                <a:defRPr/>
              </a:pPr>
              <a:t>19.01.2018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438086"/>
                </a:solidFill>
              </a:rPr>
              <a:t>slides.kz</a:t>
            </a:r>
            <a:endParaRPr lang="ru-RU">
              <a:solidFill>
                <a:srgbClr val="438086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815187-078D-42B8-8849-74B2A70AB37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657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34"/>
          <p:cNvGrpSpPr>
            <a:grpSpLocks/>
          </p:cNvGrpSpPr>
          <p:nvPr/>
        </p:nvGrpSpPr>
        <p:grpSpPr bwMode="auto">
          <a:xfrm>
            <a:off x="0" y="0"/>
            <a:ext cx="9251950" cy="6858000"/>
            <a:chOff x="-9" y="-16"/>
            <a:chExt cx="9252346" cy="6858038"/>
          </a:xfrm>
        </p:grpSpPr>
        <p:grpSp>
          <p:nvGrpSpPr>
            <p:cNvPr id="1032" name="Group 638"/>
            <p:cNvGrpSpPr>
              <a:grpSpLocks/>
            </p:cNvGrpSpPr>
            <p:nvPr/>
          </p:nvGrpSpPr>
          <p:grpSpPr bwMode="auto"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grpSp>
          <p:nvGrpSpPr>
            <p:cNvPr id="1033" name="Group 669"/>
            <p:cNvGrpSpPr>
              <a:grpSpLocks/>
            </p:cNvGrpSpPr>
            <p:nvPr/>
          </p:nvGrpSpPr>
          <p:grpSpPr bwMode="auto"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318" y="3703642"/>
                <a:ext cx="1588" cy="158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034" name="Group 715"/>
            <p:cNvGrpSpPr>
              <a:grpSpLocks/>
            </p:cNvGrpSpPr>
            <p:nvPr/>
          </p:nvGrpSpPr>
          <p:grpSpPr bwMode="auto"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457200"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</p:grp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009650" y="676275"/>
            <a:ext cx="71247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09650" y="1806575"/>
            <a:ext cx="7124700" cy="405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13" y="59515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1100" y="5951538"/>
            <a:ext cx="5256213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3088" y="5951538"/>
            <a:ext cx="60801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/>
            </a:pPr>
            <a:fld id="{5E3B4DFA-2010-43D6-B957-A541895AF4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4" r:id="rId9"/>
    <p:sldLayoutId id="2147483742" r:id="rId10"/>
    <p:sldLayoutId id="2147483743" r:id="rId11"/>
  </p:sldLayoutIdLst>
  <p:transition spd="slow">
    <p:diamond/>
  </p:transition>
  <p:timing>
    <p:tnLst>
      <p:par>
        <p:cTn id="1" dur="indefinite" restart="never" nodeType="tmRoot"/>
      </p:par>
    </p:tnLst>
  </p:timing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404040"/>
          </a:solidFill>
          <a:latin typeface="+mj-lt"/>
          <a:ea typeface="Trebuchet MS" pitchFamily="34" charset="0"/>
          <a:cs typeface="Trebuchet M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Verdana" pitchFamily="34" charset="0"/>
          <a:ea typeface="Trebuchet MS" pitchFamily="34" charset="0"/>
          <a:cs typeface="Trebuchet MS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Verdana" pitchFamily="34" charset="0"/>
          <a:ea typeface="Trebuchet MS" pitchFamily="34" charset="0"/>
          <a:cs typeface="Trebuchet MS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Verdana" pitchFamily="34" charset="0"/>
          <a:ea typeface="Trebuchet MS" pitchFamily="34" charset="0"/>
          <a:cs typeface="Trebuchet MS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Verdana" pitchFamily="34" charset="0"/>
          <a:ea typeface="Trebuchet MS" pitchFamily="34" charset="0"/>
          <a:cs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39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4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 smtClean="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944E00E-5E0C-41CC-80BD-3B3A8E9CEB0F}" type="datetime1">
              <a:rPr lang="ru-RU">
                <a:solidFill>
                  <a:srgbClr val="438086"/>
                </a:solidFill>
              </a:rPr>
              <a:pPr>
                <a:defRPr/>
              </a:pPr>
              <a:t>19.01.2018</a:t>
            </a:fld>
            <a:endParaRPr lang="ru-RU">
              <a:solidFill>
                <a:srgbClr val="438086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 smtClean="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438086"/>
                </a:solidFill>
              </a:rPr>
              <a:t>slides.kz</a:t>
            </a:r>
            <a:endParaRPr lang="ru-RU">
              <a:solidFill>
                <a:srgbClr val="438086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fld id="{CCF820FE-BDBD-4B19-BB38-9DFD037707EF}" type="slidenum">
              <a:rPr lang="ru-RU" smtClean="0">
                <a:latin typeface="Georgia" panose="02040502050405020303" pitchFamily="18" charset="0"/>
                <a:cs typeface="Arial" panose="020B0604020202020204" pitchFamily="34" charset="0"/>
              </a:rPr>
              <a:pPr/>
              <a:t>‹#›</a:t>
            </a:fld>
            <a:endParaRPr lang="ru-RU" smtClean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647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anose="020B0603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anose="020B0603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anose="020B0603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anose="020B0603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anose="020B0603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anose="020B0603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anose="020B0603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anose="020B0603020202020204" pitchFamily="34" charset="0"/>
        </a:defRPr>
      </a:lvl9pPr>
    </p:titleStyle>
    <p:bodyStyle>
      <a:lvl1pPr marL="365125" indent="-255588" algn="l" rtl="0" fontAlgn="base">
        <a:spcBef>
          <a:spcPts val="300"/>
        </a:spcBef>
        <a:spcAft>
          <a:spcPct val="0"/>
        </a:spcAft>
        <a:buClr>
          <a:srgbClr val="A04DA3"/>
        </a:buClr>
        <a:buFont typeface="Georgia" panose="02040502050405020303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fontAlgn="base">
        <a:spcBef>
          <a:spcPts val="300"/>
        </a:spcBef>
        <a:spcAft>
          <a:spcPct val="0"/>
        </a:spcAft>
        <a:buClr>
          <a:schemeClr val="accent2"/>
        </a:buClr>
        <a:buFont typeface="Georgia" panose="02040502050405020303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fontAlgn="base">
        <a:spcBef>
          <a:spcPts val="3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fontAlgn="base">
        <a:spcBef>
          <a:spcPts val="3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ts val="300"/>
        </a:spcBef>
        <a:spcAft>
          <a:spcPct val="0"/>
        </a:spcAft>
        <a:buClr>
          <a:srgbClr val="A04DA3"/>
        </a:buClr>
        <a:buFont typeface="Georgia" panose="02040502050405020303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7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87338" y="676275"/>
            <a:ext cx="8856662" cy="4696941"/>
          </a:xfrm>
        </p:spPr>
        <p:txBody>
          <a:bodyPr/>
          <a:lstStyle/>
          <a:p>
            <a:pPr algn="ctr"/>
            <a:r>
              <a:rPr lang="kk-KZ" sz="9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 ережесі </a:t>
            </a:r>
            <a:r>
              <a:rPr lang="kk-KZ" sz="9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-баршаңызға</a:t>
            </a:r>
            <a:r>
              <a:rPr lang="kk-KZ" sz="9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заң</a:t>
            </a:r>
            <a:endParaRPr lang="ru-RU" sz="9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054066"/>
      </p:ext>
    </p:extLst>
  </p:cSld>
  <p:clrMapOvr>
    <a:masterClrMapping/>
  </p:clrMapOvr>
  <p:transition spd="slow">
    <p:diamond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512" y="548680"/>
            <a:ext cx="8784976" cy="5183188"/>
          </a:xfrm>
        </p:spPr>
        <p:txBody>
          <a:bodyPr/>
          <a:lstStyle/>
          <a:p>
            <a:r>
              <a:rPr lang="kk-KZ" sz="6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 </a:t>
            </a:r>
            <a:br>
              <a:rPr lang="kk-KZ" sz="6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6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 жүру ережесін, жол белгілерін толық үйрену мақсатында жұмыстар жүргізу</a:t>
            </a:r>
            <a:r>
              <a:rPr lang="kk-KZ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6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643058"/>
      </p:ext>
    </p:extLst>
  </p:cSld>
  <p:clrMapOvr>
    <a:masterClrMapping/>
  </p:clrMapOvr>
  <p:transition spd="slow">
    <p:diamond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WordArt 4"/>
          <p:cNvSpPr>
            <a:spLocks noChangeArrowheads="1" noChangeShapeType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«Бағдаршам» </a:t>
            </a: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тобы</a:t>
            </a: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 </a:t>
            </a:r>
          </a:p>
        </p:txBody>
      </p:sp>
      <p:pic>
        <p:nvPicPr>
          <p:cNvPr id="8195" name="Рисунок 3" descr="tempimage12.tiff">
            <a:hlinkClick r:id="rId2" action="ppaction://hlinksldjump"/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4403725"/>
            <a:ext cx="5002213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>
              <a:cs typeface="Trebuchet MS" pitchFamily="34" charset="0"/>
            </a:endParaRPr>
          </a:p>
        </p:txBody>
      </p:sp>
      <p:sp>
        <p:nvSpPr>
          <p:cNvPr id="512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44000" cy="658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idx="1"/>
          </p:nvPr>
        </p:nvSpPr>
        <p:spPr>
          <a:xfrm>
            <a:off x="2019300" y="1196975"/>
            <a:ext cx="7124700" cy="40513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kk-KZ" sz="3200" b="1" i="1" smtClean="0">
              <a:solidFill>
                <a:schemeClr val="tx1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kk-KZ" sz="3200" b="1" i="1" smtClean="0">
                <a:solidFill>
                  <a:schemeClr val="tx1"/>
                </a:solidFill>
                <a:latin typeface="Times New Roman" pitchFamily="18" charset="0"/>
              </a:rPr>
              <a:t>Бағдаршам –өмірімізді апаттан сақтандыратын жалғыз көмек-шіміз.Оның  сырын біліп, тілін алу баршамыздың міндетіміз. Бағдар-шам-жол элементтерінің ішіндегі ең ерте қолданыла бастағаны. Қа-зір бағдаршамның жасы жүзден асып кетті. Оның кескін келбеті де құрылысы да әлденеше рет жаңар-ды.Ол жол қозғалысына қатысушы-ларға өз жарығымен бағыт сілтей-ді.</a:t>
            </a:r>
          </a:p>
          <a:p>
            <a:pPr eaLnBrk="1" hangingPunct="1">
              <a:lnSpc>
                <a:spcPct val="90000"/>
              </a:lnSpc>
            </a:pPr>
            <a:r>
              <a:rPr lang="kk-KZ" sz="3200" b="1" i="1" smtClean="0">
                <a:solidFill>
                  <a:schemeClr val="tx1"/>
                </a:solidFill>
                <a:latin typeface="Times New Roman" pitchFamily="18" charset="0"/>
              </a:rPr>
              <a:t>.</a:t>
            </a:r>
            <a:endParaRPr lang="ru-RU" sz="3200" b="1" i="1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pic>
        <p:nvPicPr>
          <p:cNvPr id="614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888"/>
            <a:ext cx="2339975" cy="381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4090988"/>
            <a:ext cx="233045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>
              <a:cs typeface="Trebuchet MS" pitchFamily="34" charset="0"/>
            </a:endParaRPr>
          </a:p>
        </p:txBody>
      </p:sp>
      <p:sp>
        <p:nvSpPr>
          <p:cNvPr id="921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9220" name="Picture 2" descr="C:\Documents and Settings\Admin\Рабочий стол\Жұмыс стол\жас инсректор слет сурет салу\жол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0"/>
            <a:ext cx="9036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476250"/>
            <a:ext cx="7272337" cy="3529013"/>
          </a:xfrm>
          <a:noFill/>
        </p:spPr>
      </p:pic>
      <p:sp>
        <p:nvSpPr>
          <p:cNvPr id="7171" name="Text Box 4"/>
          <p:cNvSpPr txBox="1">
            <a:spLocks noChangeArrowheads="1"/>
          </p:cNvSpPr>
          <p:nvPr/>
        </p:nvSpPr>
        <p:spPr bwMode="auto">
          <a:xfrm>
            <a:off x="971550" y="4437063"/>
            <a:ext cx="1512888" cy="1778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k-KZ" b="1"/>
              <a:t>Қызыл көзін ашқанда, сынық сүйем баспа алға</a:t>
            </a:r>
            <a:endParaRPr lang="ru-RU" b="1"/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3708400" y="4437063"/>
            <a:ext cx="1512888" cy="1778000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k-KZ" b="1"/>
              <a:t>Сары көзін ашқанда, қарап қалма аспанға </a:t>
            </a:r>
            <a:endParaRPr lang="ru-RU" b="1"/>
          </a:p>
        </p:txBody>
      </p:sp>
      <p:sp>
        <p:nvSpPr>
          <p:cNvPr id="7173" name="Text Box 6"/>
          <p:cNvSpPr txBox="1">
            <a:spLocks noChangeArrowheads="1"/>
          </p:cNvSpPr>
          <p:nvPr/>
        </p:nvSpPr>
        <p:spPr bwMode="auto">
          <a:xfrm>
            <a:off x="6588125" y="4437063"/>
            <a:ext cx="1512888" cy="1916112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kk-KZ" b="1"/>
              <a:t>Жасыл көзін ашқанда, өте бергін жасқанба </a:t>
            </a:r>
          </a:p>
          <a:p>
            <a:pPr algn="ctr" eaLnBrk="1" hangingPunct="1">
              <a:spcBef>
                <a:spcPct val="50000"/>
              </a:spcBef>
            </a:pPr>
            <a:r>
              <a:rPr lang="kk-KZ" b="1"/>
              <a:t>          </a:t>
            </a:r>
            <a:endParaRPr lang="ru-RU" b="1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WordArt 4"/>
          <p:cNvSpPr>
            <a:spLocks noChangeArrowheads="1" noChangeShapeType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«Жол белгілері» </a:t>
            </a: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тобы</a:t>
            </a: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 </a:t>
            </a:r>
          </a:p>
        </p:txBody>
      </p:sp>
      <p:pic>
        <p:nvPicPr>
          <p:cNvPr id="11267" name="Рисунок 3" descr="tempimage12.tiff">
            <a:hlinkClick r:id="rId2" action="ppaction://hlinksldjump"/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4403725"/>
            <a:ext cx="5002213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981075"/>
            <a:ext cx="8229600" cy="5688013"/>
          </a:xfrm>
          <a:noFill/>
        </p:spPr>
      </p:pic>
      <p:sp>
        <p:nvSpPr>
          <p:cNvPr id="12291" name="WordArt 4"/>
          <p:cNvSpPr>
            <a:spLocks noChangeArrowheads="1" noChangeShapeType="1" noTextEdit="1"/>
          </p:cNvSpPr>
          <p:nvPr/>
        </p:nvSpPr>
        <p:spPr bwMode="auto">
          <a:xfrm>
            <a:off x="2268538" y="188913"/>
            <a:ext cx="475297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Ескерту белгілері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1268413"/>
            <a:ext cx="4535488" cy="4897437"/>
          </a:xfrm>
          <a:noFill/>
        </p:spPr>
      </p:pic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268413"/>
            <a:ext cx="3995738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3573463"/>
            <a:ext cx="3922712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WordArt 6"/>
          <p:cNvSpPr>
            <a:spLocks noChangeArrowheads="1" noChangeShapeType="1" noTextEdit="1"/>
          </p:cNvSpPr>
          <p:nvPr/>
        </p:nvSpPr>
        <p:spPr bwMode="auto">
          <a:xfrm>
            <a:off x="1116013" y="260350"/>
            <a:ext cx="7056437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Тыйым салу белгілері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1268413"/>
            <a:ext cx="8229600" cy="5111750"/>
          </a:xfrm>
          <a:noFill/>
        </p:spPr>
      </p:pic>
      <p:sp>
        <p:nvSpPr>
          <p:cNvPr id="14339" name="WordArt 4"/>
          <p:cNvSpPr>
            <a:spLocks noChangeArrowheads="1" noChangeShapeType="1" noTextEdit="1"/>
          </p:cNvSpPr>
          <p:nvPr/>
        </p:nvSpPr>
        <p:spPr bwMode="auto">
          <a:xfrm>
            <a:off x="1476375" y="260350"/>
            <a:ext cx="6707188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Бағыт беретін белгілер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196975"/>
            <a:ext cx="8229600" cy="2303463"/>
          </a:xfrm>
          <a:noFill/>
        </p:spPr>
      </p:pic>
      <p:sp>
        <p:nvSpPr>
          <p:cNvPr id="15363" name="WordArt 4"/>
          <p:cNvSpPr>
            <a:spLocks noChangeArrowheads="1" noChangeShapeType="1" noTextEdit="1"/>
          </p:cNvSpPr>
          <p:nvPr/>
        </p:nvSpPr>
        <p:spPr bwMode="auto">
          <a:xfrm>
            <a:off x="1476375" y="260350"/>
            <a:ext cx="6707188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Көрсеткіш белгілері</a:t>
            </a:r>
          </a:p>
        </p:txBody>
      </p:sp>
      <p:pic>
        <p:nvPicPr>
          <p:cNvPr id="1536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500438"/>
            <a:ext cx="8208962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WordArt 4"/>
          <p:cNvSpPr>
            <a:spLocks noChangeArrowheads="1" noChangeShapeType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«Жүргізуші» </a:t>
            </a: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тобы</a:t>
            </a: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 </a:t>
            </a:r>
          </a:p>
        </p:txBody>
      </p:sp>
      <p:pic>
        <p:nvPicPr>
          <p:cNvPr id="16387" name="Рисунок 3" descr="tempimage12.tiff">
            <a:hlinkClick r:id="rId2" action="ppaction://hlinksldjump"/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4403725"/>
            <a:ext cx="5002213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>
              <a:cs typeface="Trebuchet MS" pitchFamily="34" charset="0"/>
            </a:endParaRPr>
          </a:p>
        </p:txBody>
      </p:sp>
      <p:sp>
        <p:nvSpPr>
          <p:cNvPr id="1741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7412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050" cy="678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>
              <a:cs typeface="Trebuchet MS" pitchFamily="34" charset="0"/>
            </a:endParaRPr>
          </a:p>
        </p:txBody>
      </p:sp>
      <p:sp>
        <p:nvSpPr>
          <p:cNvPr id="1843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8436" name="Picture 2" descr="C:\Documents and Settings\Admin\Рабочий стол\Жұмыс стол\жас инсректор слет сурет салу\жол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WordArt 4"/>
          <p:cNvSpPr>
            <a:spLocks noChangeArrowheads="1" noChangeShapeType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«Қиылыстар» </a:t>
            </a: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тобы</a:t>
            </a: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 </a:t>
            </a:r>
          </a:p>
        </p:txBody>
      </p:sp>
      <p:pic>
        <p:nvPicPr>
          <p:cNvPr id="19459" name="Рисунок 3" descr="tempimage12.tiff">
            <a:hlinkClick r:id="rId2" action="ppaction://hlinksldjump"/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4403725"/>
            <a:ext cx="5002213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dirty="0" smtClean="0">
              <a:cs typeface="Trebuchet MS" pitchFamily="34" charset="0"/>
            </a:endParaRPr>
          </a:p>
        </p:txBody>
      </p:sp>
      <p:sp>
        <p:nvSpPr>
          <p:cNvPr id="2048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2048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0"/>
            <a:ext cx="9036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0" y="115888"/>
            <a:ext cx="8928100" cy="6742112"/>
          </a:xfrm>
          <a:noFill/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1066800"/>
          </a:xfrm>
        </p:spPr>
        <p:txBody>
          <a:bodyPr/>
          <a:lstStyle/>
          <a:p>
            <a:r>
              <a:rPr lang="ru-RU" sz="2000" dirty="0" err="1" smtClean="0"/>
              <a:t>Жаяу</a:t>
            </a:r>
            <a:r>
              <a:rPr lang="ru-RU" sz="2000" dirty="0" smtClean="0"/>
              <a:t> </a:t>
            </a:r>
            <a:r>
              <a:rPr lang="ru-RU" sz="2000" dirty="0" err="1" smtClean="0"/>
              <a:t>жүргіншілер</a:t>
            </a:r>
            <a:r>
              <a:rPr lang="ru-RU" sz="2000" dirty="0" smtClean="0"/>
              <a:t> </a:t>
            </a:r>
            <a:r>
              <a:rPr lang="ru-RU" sz="2000" dirty="0" err="1" smtClean="0"/>
              <a:t>тротуармен</a:t>
            </a:r>
            <a:r>
              <a:rPr lang="ru-RU" sz="2000" dirty="0" smtClean="0"/>
              <a:t> </a:t>
            </a:r>
            <a:r>
              <a:rPr lang="ru-RU" sz="2000" dirty="0" err="1" smtClean="0"/>
              <a:t>немесе</a:t>
            </a:r>
            <a:r>
              <a:rPr lang="ru-RU" sz="2000" dirty="0" smtClean="0"/>
              <a:t> </a:t>
            </a:r>
            <a:r>
              <a:rPr lang="ru-RU" sz="2000" dirty="0" err="1" smtClean="0"/>
              <a:t>жаяу</a:t>
            </a:r>
            <a:r>
              <a:rPr lang="ru-RU" sz="2000" dirty="0" smtClean="0"/>
              <a:t> </a:t>
            </a:r>
            <a:r>
              <a:rPr lang="ru-RU" sz="2000" dirty="0" err="1" smtClean="0"/>
              <a:t>жү</a:t>
            </a:r>
            <a:r>
              <a:rPr lang="kk-KZ" sz="2000" dirty="0" err="1" smtClean="0"/>
              <a:t>рг</a:t>
            </a:r>
            <a:r>
              <a:rPr lang="ru-RU" sz="2000" dirty="0" err="1" smtClean="0"/>
              <a:t>іншілерге</a:t>
            </a:r>
            <a:r>
              <a:rPr lang="ru-RU" sz="2000" dirty="0" smtClean="0"/>
              <a:t> </a:t>
            </a:r>
            <a:r>
              <a:rPr lang="ru-RU" sz="2000" dirty="0" err="1" smtClean="0"/>
              <a:t>арналған</a:t>
            </a:r>
            <a:r>
              <a:rPr lang="ru-RU" sz="2000" dirty="0" smtClean="0"/>
              <a:t> </a:t>
            </a:r>
            <a:r>
              <a:rPr lang="ru-RU" sz="2000" dirty="0" err="1" smtClean="0"/>
              <a:t>жолдармен</a:t>
            </a:r>
            <a:r>
              <a:rPr lang="ru-RU" sz="2000" dirty="0" smtClean="0"/>
              <a:t>, ал </a:t>
            </a:r>
            <a:r>
              <a:rPr lang="ru-RU" sz="2000" dirty="0" err="1" smtClean="0"/>
              <a:t>олар</a:t>
            </a:r>
            <a:r>
              <a:rPr lang="ru-RU" sz="2000" dirty="0" smtClean="0"/>
              <a:t> </a:t>
            </a:r>
            <a:r>
              <a:rPr lang="ru-RU" sz="2000" dirty="0" err="1" smtClean="0"/>
              <a:t>болмаған</a:t>
            </a:r>
            <a:r>
              <a:rPr lang="ru-RU" sz="2000" dirty="0" smtClean="0"/>
              <a:t> </a:t>
            </a:r>
            <a:r>
              <a:rPr lang="ru-RU" sz="2000" dirty="0" err="1" smtClean="0"/>
              <a:t>жағдайда</a:t>
            </a:r>
            <a:r>
              <a:rPr lang="ru-RU" sz="2000" dirty="0" smtClean="0"/>
              <a:t>, </a:t>
            </a:r>
            <a:r>
              <a:rPr lang="ru-RU" sz="2000" dirty="0" err="1" smtClean="0"/>
              <a:t>жолды</a:t>
            </a:r>
            <a:r>
              <a:rPr lang="ru-RU" sz="2000" dirty="0" smtClean="0"/>
              <a:t> </a:t>
            </a:r>
            <a:r>
              <a:rPr lang="ru-RU" sz="2000" dirty="0" err="1" smtClean="0"/>
              <a:t>жағалай</a:t>
            </a:r>
            <a:r>
              <a:rPr lang="ru-RU" sz="2000" dirty="0" smtClean="0"/>
              <a:t> </a:t>
            </a:r>
            <a:r>
              <a:rPr lang="ru-RU" sz="2000" dirty="0" err="1" smtClean="0"/>
              <a:t>қозғалуы</a:t>
            </a:r>
            <a:r>
              <a:rPr lang="ru-RU" sz="2000" dirty="0" smtClean="0"/>
              <a:t> </a:t>
            </a:r>
            <a:r>
              <a:rPr lang="ru-RU" sz="2000" dirty="0" err="1" smtClean="0"/>
              <a:t>тиіс</a:t>
            </a:r>
            <a:r>
              <a:rPr lang="ru-RU" sz="2000" dirty="0" smtClean="0"/>
              <a:t>.</a:t>
            </a:r>
          </a:p>
        </p:txBody>
      </p:sp>
      <p:pic>
        <p:nvPicPr>
          <p:cNvPr id="9219" name="Picture 2" descr="C:\Users\Anonymous\Desktop\№54 мектеп\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844675"/>
            <a:ext cx="8193088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438086"/>
                </a:solidFill>
              </a:rPr>
              <a:t>slides.kz</a:t>
            </a:r>
            <a:endParaRPr lang="ru-RU">
              <a:solidFill>
                <a:srgbClr val="4380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3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196975"/>
            <a:ext cx="8229600" cy="5256213"/>
          </a:xfrm>
          <a:noFill/>
        </p:spPr>
      </p:pic>
      <p:sp>
        <p:nvSpPr>
          <p:cNvPr id="22531" name="WordArt 4"/>
          <p:cNvSpPr>
            <a:spLocks noChangeArrowheads="1" noChangeShapeType="1" noTextEdit="1"/>
          </p:cNvSpPr>
          <p:nvPr/>
        </p:nvSpPr>
        <p:spPr bwMode="auto">
          <a:xfrm>
            <a:off x="1403350" y="333375"/>
            <a:ext cx="6551613" cy="574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Жол реттеуші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WordArt 4"/>
          <p:cNvSpPr>
            <a:spLocks noChangeArrowheads="1" noChangeShapeType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endParaRPr lang="ru-RU" sz="3600" b="1" kern="1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3-бөлім:«Пікірталас» </a:t>
            </a:r>
          </a:p>
          <a:p>
            <a:pPr algn="ctr"/>
            <a:endParaRPr lang="ru-RU" sz="3600" b="1" kern="1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 </a:t>
            </a:r>
          </a:p>
        </p:txBody>
      </p:sp>
      <p:pic>
        <p:nvPicPr>
          <p:cNvPr id="40963" name="Рисунок 3" descr="tempimage12.tiff">
            <a:hlinkClick r:id="rId2" action="ppaction://hlinksldjump"/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4403725"/>
            <a:ext cx="5002213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>
              <a:cs typeface="Trebuchet MS" pitchFamily="34" charset="0"/>
            </a:endParaRPr>
          </a:p>
        </p:txBody>
      </p:sp>
      <p:sp>
        <p:nvSpPr>
          <p:cNvPr id="2765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Овал 1"/>
          <p:cNvSpPr/>
          <p:nvPr/>
        </p:nvSpPr>
        <p:spPr>
          <a:xfrm>
            <a:off x="179388" y="5373688"/>
            <a:ext cx="8964612" cy="14843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>
              <a:cs typeface="Trebuchet MS" pitchFamily="34" charset="0"/>
            </a:endParaRPr>
          </a:p>
        </p:txBody>
      </p:sp>
      <p:sp>
        <p:nvSpPr>
          <p:cNvPr id="2867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0"/>
            <a:ext cx="8928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950" y="5445125"/>
            <a:ext cx="8928100" cy="1412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>
              <a:cs typeface="Trebuchet MS" pitchFamily="34" charset="0"/>
            </a:endParaRPr>
          </a:p>
        </p:txBody>
      </p:sp>
      <p:sp>
        <p:nvSpPr>
          <p:cNvPr id="3277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5088"/>
            <a:ext cx="8928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288" y="5732463"/>
            <a:ext cx="8353425" cy="10096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>
              <a:cs typeface="Trebuchet MS" pitchFamily="34" charset="0"/>
            </a:endParaRPr>
          </a:p>
        </p:txBody>
      </p:sp>
      <p:sp>
        <p:nvSpPr>
          <p:cNvPr id="3379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8856662" cy="681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288" y="5300663"/>
            <a:ext cx="8424862" cy="15144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WordArt 4"/>
          <p:cNvSpPr>
            <a:spLocks noChangeArrowheads="1" noChangeShapeType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b="1" kern="10" dirty="0" err="1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Көрініс</a:t>
            </a:r>
            <a:r>
              <a:rPr lang="ru-RU" sz="3600" b="1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:</a:t>
            </a:r>
          </a:p>
          <a:p>
            <a:pPr algn="ctr"/>
            <a:r>
              <a:rPr lang="kk-KZ" sz="3600" b="1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Қасқыр мен қоян</a:t>
            </a:r>
            <a:r>
              <a:rPr lang="ru-RU" sz="3600" b="1" kern="10" dirty="0" smtClean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» </a:t>
            </a:r>
            <a:endParaRPr lang="ru-RU" sz="3600" b="1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  <a:p>
            <a:pPr algn="ctr"/>
            <a:endParaRPr lang="ru-RU" sz="3600" b="1" kern="10" dirty="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b="1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 </a:t>
            </a:r>
          </a:p>
        </p:txBody>
      </p:sp>
      <p:pic>
        <p:nvPicPr>
          <p:cNvPr id="23555" name="Рисунок 3" descr="tempimage12.tiff">
            <a:hlinkClick r:id="rId2" action="ppaction://hlinksldjump"/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4403725"/>
            <a:ext cx="5002213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WordArt 4"/>
          <p:cNvSpPr>
            <a:spLocks noChangeArrowheads="1" noChangeShapeType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endParaRPr lang="ru-RU" sz="3600" b="1" kern="1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2-бөлім:</a:t>
            </a: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«Біз бәрін білеміз» </a:t>
            </a:r>
          </a:p>
          <a:p>
            <a:pPr algn="ctr"/>
            <a:endParaRPr lang="ru-RU" sz="3600" b="1" kern="1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 </a:t>
            </a:r>
          </a:p>
        </p:txBody>
      </p:sp>
      <p:pic>
        <p:nvPicPr>
          <p:cNvPr id="25603" name="Рисунок 3" descr="tempimage12.tiff">
            <a:hlinkClick r:id="rId2" action="ppaction://hlinksldjump"/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4403725"/>
            <a:ext cx="5002213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WordArt 4"/>
          <p:cNvSpPr>
            <a:spLocks noChangeArrowheads="1" noChangeShapeType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endParaRPr lang="ru-RU" sz="3600" b="1" kern="1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«Біз мектепке барамыз» </a:t>
            </a:r>
          </a:p>
          <a:p>
            <a:pPr algn="ctr"/>
            <a:endParaRPr lang="ru-RU" sz="3600" b="1" kern="1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 </a:t>
            </a:r>
          </a:p>
        </p:txBody>
      </p:sp>
      <p:pic>
        <p:nvPicPr>
          <p:cNvPr id="26627" name="Рисунок 3" descr="tempimage12.tiff">
            <a:hlinkClick r:id="rId2" action="ppaction://hlinksldjump"/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4403725"/>
            <a:ext cx="5002213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404813"/>
            <a:ext cx="7931150" cy="5761037"/>
          </a:xfrm>
          <a:noFill/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>
              <a:cs typeface="Trebuchet MS" pitchFamily="34" charset="0"/>
            </a:endParaRPr>
          </a:p>
        </p:txBody>
      </p:sp>
      <p:sp>
        <p:nvSpPr>
          <p:cNvPr id="3072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4925"/>
            <a:ext cx="87137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188" y="5589588"/>
            <a:ext cx="7921625" cy="1152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WordArt 4"/>
          <p:cNvSpPr>
            <a:spLocks noChangeArrowheads="1" noChangeShapeType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endParaRPr lang="ru-RU" sz="3600" b="1" kern="1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«Біз жолаушымыз» </a:t>
            </a:r>
          </a:p>
          <a:p>
            <a:pPr algn="ctr"/>
            <a:endParaRPr lang="ru-RU" sz="3600" b="1" kern="1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 </a:t>
            </a:r>
          </a:p>
        </p:txBody>
      </p:sp>
      <p:pic>
        <p:nvPicPr>
          <p:cNvPr id="31747" name="Рисунок 3" descr="tempimage12.tiff">
            <a:hlinkClick r:id="rId2" action="ppaction://hlinksldjump"/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4403725"/>
            <a:ext cx="5002213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WordArt 4"/>
          <p:cNvSpPr>
            <a:spLocks noChangeArrowheads="1" noChangeShapeType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endParaRPr lang="ru-RU" sz="3600" b="1" kern="1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«Рұқсат етіледі» </a:t>
            </a:r>
          </a:p>
          <a:p>
            <a:pPr algn="ctr"/>
            <a:endParaRPr lang="ru-RU" sz="3600" b="1" kern="1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 </a:t>
            </a:r>
          </a:p>
        </p:txBody>
      </p:sp>
      <p:pic>
        <p:nvPicPr>
          <p:cNvPr id="35843" name="Рисунок 3" descr="tempimage12.tiff">
            <a:hlinkClick r:id="rId2" action="ppaction://hlinksldjump"/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4403725"/>
            <a:ext cx="5002213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>
              <a:cs typeface="Trebuchet MS" pitchFamily="34" charset="0"/>
            </a:endParaRPr>
          </a:p>
        </p:txBody>
      </p:sp>
      <p:sp>
        <p:nvSpPr>
          <p:cNvPr id="3686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6868" name="Picture 2" descr="tempimage1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" y="188913"/>
            <a:ext cx="9144000" cy="661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WordArt 4"/>
          <p:cNvSpPr>
            <a:spLocks noChangeArrowheads="1" noChangeShapeType="1" noTextEdit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endParaRPr lang="ru-RU" sz="3600" b="1" kern="1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«Рұқсат етілмейді» </a:t>
            </a:r>
          </a:p>
          <a:p>
            <a:pPr algn="ctr"/>
            <a:endParaRPr lang="ru-RU" sz="3600" b="1" kern="10">
              <a:ln w="1905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 </a:t>
            </a:r>
          </a:p>
        </p:txBody>
      </p:sp>
      <p:pic>
        <p:nvPicPr>
          <p:cNvPr id="37891" name="Рисунок 3" descr="tempimage12.tiff">
            <a:hlinkClick r:id="rId2" action="ppaction://hlinksldjump"/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4403725"/>
            <a:ext cx="5002213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>
              <a:cs typeface="Trebuchet MS" pitchFamily="34" charset="0"/>
            </a:endParaRPr>
          </a:p>
        </p:txBody>
      </p:sp>
      <p:sp>
        <p:nvSpPr>
          <p:cNvPr id="3891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00"/>
            <a:ext cx="9036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8313" y="5661025"/>
            <a:ext cx="7848600" cy="1008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WordArt 4"/>
          <p:cNvSpPr>
            <a:spLocks noChangeArrowheads="1" noChangeShapeType="1" noTextEdit="1"/>
          </p:cNvSpPr>
          <p:nvPr/>
        </p:nvSpPr>
        <p:spPr bwMode="auto">
          <a:xfrm>
            <a:off x="1258888" y="2060575"/>
            <a:ext cx="7175500" cy="2736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222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Қай көше, қай қалаға барсаңыз да,</a:t>
            </a:r>
          </a:p>
          <a:p>
            <a:pPr algn="ctr"/>
            <a:r>
              <a:rPr lang="ru-RU" sz="3600" b="1" kern="10">
                <a:ln w="222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Қай ақыл өлшеміне салсаңыз да,</a:t>
            </a:r>
          </a:p>
          <a:p>
            <a:pPr algn="ctr"/>
            <a:r>
              <a:rPr lang="ru-RU" sz="3600" b="1" kern="10">
                <a:ln w="222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Жол жүру ережесі заңды тәртіп-</a:t>
            </a:r>
          </a:p>
          <a:p>
            <a:pPr algn="ctr"/>
            <a:r>
              <a:rPr lang="ru-RU" sz="3600" b="1" kern="10">
                <a:ln w="222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Ол ортақ үлкен, кіші, баршамызға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>
              <a:cs typeface="Trebuchet MS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3284538"/>
            <a:ext cx="8785225" cy="3457575"/>
          </a:xfrm>
        </p:spPr>
        <p:txBody>
          <a:bodyPr rtlCol="0">
            <a:normAutofit/>
          </a:bodyPr>
          <a:lstStyle/>
          <a:p>
            <a:pPr marL="0" indent="0" algn="just" eaLnBrk="1" fontAlgn="auto" hangingPunct="1"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/>
            </a:pPr>
            <a:r>
              <a:rPr lang="kk-KZ" i="1" dirty="0">
                <a:solidFill>
                  <a:srgbClr val="0000FF"/>
                </a:solidFill>
              </a:rPr>
              <a:t>Қорытынды: </a:t>
            </a:r>
            <a:r>
              <a:rPr lang="kk-KZ" i="1" dirty="0" smtClean="0">
                <a:solidFill>
                  <a:srgbClr val="0000FF"/>
                </a:solidFill>
              </a:rPr>
              <a:t>     Айналайын абайла</a:t>
            </a:r>
            <a:endParaRPr lang="ru-RU" dirty="0" smtClean="0">
              <a:solidFill>
                <a:srgbClr val="0000FF"/>
              </a:solidFill>
            </a:endParaRPr>
          </a:p>
          <a:p>
            <a:pPr marL="0" indent="0" algn="just" eaLnBrk="1" fontAlgn="auto" hangingPunct="1"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/>
            </a:pPr>
            <a:r>
              <a:rPr lang="kk-KZ" i="1" dirty="0" smtClean="0">
                <a:solidFill>
                  <a:srgbClr val="0000FF"/>
                </a:solidFill>
              </a:rPr>
              <a:t>                       </a:t>
            </a:r>
            <a:r>
              <a:rPr lang="kk-KZ" i="1" dirty="0">
                <a:solidFill>
                  <a:srgbClr val="0000FF"/>
                </a:solidFill>
              </a:rPr>
              <a:t>Жан-жағыңа қарайла</a:t>
            </a:r>
            <a:endParaRPr lang="ru-RU" dirty="0">
              <a:solidFill>
                <a:srgbClr val="0000FF"/>
              </a:solidFill>
            </a:endParaRPr>
          </a:p>
          <a:p>
            <a:pPr marL="0" indent="0" algn="just" eaLnBrk="1" fontAlgn="auto" hangingPunct="1"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/>
            </a:pPr>
            <a:r>
              <a:rPr lang="kk-KZ" i="1" dirty="0">
                <a:solidFill>
                  <a:srgbClr val="0000FF"/>
                </a:solidFill>
              </a:rPr>
              <a:t>                      Жолда-жүру ережесін</a:t>
            </a:r>
            <a:endParaRPr lang="ru-RU" dirty="0">
              <a:solidFill>
                <a:srgbClr val="0000FF"/>
              </a:solidFill>
            </a:endParaRPr>
          </a:p>
          <a:p>
            <a:pPr marL="0" indent="0" algn="just" eaLnBrk="1" fontAlgn="auto" hangingPunct="1"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/>
            </a:pPr>
            <a:r>
              <a:rPr lang="kk-KZ" i="1" dirty="0">
                <a:solidFill>
                  <a:srgbClr val="0000FF"/>
                </a:solidFill>
              </a:rPr>
              <a:t>                     Есте сақта қалайда.</a:t>
            </a:r>
            <a:endParaRPr lang="ru-RU" dirty="0">
              <a:solidFill>
                <a:srgbClr val="0000FF"/>
              </a:solidFill>
            </a:endParaRPr>
          </a:p>
          <a:p>
            <a:pPr marL="0" indent="0" algn="just" eaLnBrk="1" fontAlgn="auto" hangingPunct="1"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/>
            </a:pPr>
            <a:r>
              <a:rPr lang="kk-KZ" i="1" dirty="0">
                <a:solidFill>
                  <a:srgbClr val="0000FF"/>
                </a:solidFill>
              </a:rPr>
              <a:t> Міне, балалар, біз сендермен жолда қалай жүру керек екенін білеміз. </a:t>
            </a:r>
            <a:endParaRPr lang="en-US" i="1" dirty="0">
              <a:solidFill>
                <a:srgbClr val="0000FF"/>
              </a:solidFill>
            </a:endParaRPr>
          </a:p>
          <a:p>
            <a:pPr marL="0" indent="0" algn="just" eaLnBrk="1" fontAlgn="auto" hangingPunct="1"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/>
            </a:pPr>
            <a:r>
              <a:rPr lang="kk-KZ" i="1" dirty="0">
                <a:solidFill>
                  <a:srgbClr val="0000FF"/>
                </a:solidFill>
              </a:rPr>
              <a:t>Жол ережесін әрқашан есте сақтау керек.</a:t>
            </a:r>
            <a:endParaRPr lang="en-US" i="1" dirty="0">
              <a:solidFill>
                <a:srgbClr val="0000FF"/>
              </a:solidFill>
            </a:endParaRPr>
          </a:p>
          <a:p>
            <a:pPr marL="0" indent="0" algn="just" eaLnBrk="1" fontAlgn="auto" hangingPunct="1"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/>
            </a:pPr>
            <a:r>
              <a:rPr lang="kk-KZ" i="1" dirty="0">
                <a:solidFill>
                  <a:srgbClr val="0000FF"/>
                </a:solidFill>
              </a:rPr>
              <a:t> Жол ережесін жақсы білсек өзімізді жол апатынан сақтаймыз. </a:t>
            </a:r>
            <a:endParaRPr lang="en-US" i="1" dirty="0">
              <a:solidFill>
                <a:srgbClr val="0000FF"/>
              </a:solidFill>
            </a:endParaRPr>
          </a:p>
          <a:p>
            <a:pPr marL="0" indent="0" algn="just" eaLnBrk="1" fontAlgn="auto" hangingPunct="1"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None/>
              <a:defRPr/>
            </a:pPr>
            <a:r>
              <a:rPr lang="kk-KZ" i="1" dirty="0">
                <a:solidFill>
                  <a:srgbClr val="0000FF"/>
                </a:solidFill>
              </a:rPr>
              <a:t>Ал  енді осы ережелерді әрқашан орындап, аман болайық!</a:t>
            </a:r>
          </a:p>
          <a:p>
            <a:pPr algn="just" eaLnBrk="1" fontAlgn="auto" hangingPunct="1"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/>
            </a:pP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1988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0"/>
            <a:ext cx="7705725" cy="328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Весна</Template>
  <TotalTime>241</TotalTime>
  <Words>216</Words>
  <Application>Microsoft Office PowerPoint</Application>
  <PresentationFormat>Экран (4:3)</PresentationFormat>
  <Paragraphs>70</Paragraphs>
  <Slides>37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37</vt:i4>
      </vt:variant>
    </vt:vector>
  </HeadingPairs>
  <TitlesOfParts>
    <vt:vector size="49" baseType="lpstr">
      <vt:lpstr>Arial</vt:lpstr>
      <vt:lpstr>Calibri</vt:lpstr>
      <vt:lpstr>Courier New</vt:lpstr>
      <vt:lpstr>Georgia</vt:lpstr>
      <vt:lpstr>Impact</vt:lpstr>
      <vt:lpstr>Tahoma</vt:lpstr>
      <vt:lpstr>Times New Roman</vt:lpstr>
      <vt:lpstr>Trebuchet MS</vt:lpstr>
      <vt:lpstr>Verdana</vt:lpstr>
      <vt:lpstr>Wingdings 2</vt:lpstr>
      <vt:lpstr>Spring</vt:lpstr>
      <vt:lpstr>Городская</vt:lpstr>
      <vt:lpstr>Жол ережесі -баршаңызға заң</vt:lpstr>
      <vt:lpstr>Мақсаты:  Жолда жүру ережесін, жол белгілерін толық үйрену мақсатында жұмыстар жүргізу.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Жаяу жүргіншілер тротуармен немесе жаяу жүргіншілерге арналған жолдармен, ал олар болмаған жағдайда, жолды жағалай қозғалуы тиіс.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WolfishLair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Loner-XP</dc:creator>
  <cp:lastModifiedBy>учитель</cp:lastModifiedBy>
  <cp:revision>22</cp:revision>
  <dcterms:created xsi:type="dcterms:W3CDTF">2005-01-02T02:23:06Z</dcterms:created>
  <dcterms:modified xsi:type="dcterms:W3CDTF">2018-01-19T05:14:26Z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000800460b000000000001024110</vt:lpwstr>
  </property>
</Properties>
</file>