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2" r:id="rId3"/>
    <p:sldId id="261" r:id="rId4"/>
    <p:sldId id="268" r:id="rId5"/>
    <p:sldId id="267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285992"/>
            <a:ext cx="8643998" cy="1500198"/>
          </a:xfrm>
        </p:spPr>
        <p:txBody>
          <a:bodyPr>
            <a:normAutofit/>
          </a:bodyPr>
          <a:lstStyle/>
          <a:p>
            <a:r>
              <a:rPr lang="kk-KZ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СПОРТ </a:t>
            </a:r>
            <a:r>
              <a:rPr lang="en-US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kk-KZ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ТАУСЫЛМАС АЗЫҚ,</a:t>
            </a:r>
            <a:br>
              <a:rPr lang="kk-KZ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ӨНЕР </a:t>
            </a:r>
            <a:r>
              <a:rPr lang="en-US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kk-KZ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САРҚЫЛМАС БАЙЛЫҚ</a:t>
            </a:r>
            <a:endParaRPr lang="ru-RU" sz="32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C:\Documents and Settings\User\Рабочий стол\матер апталык\23-10-2017_06-22-28\20171016_11315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3" y="428604"/>
            <a:ext cx="2714643" cy="1857388"/>
          </a:xfrm>
          <a:prstGeom prst="rect">
            <a:avLst/>
          </a:prstGeom>
          <a:noFill/>
        </p:spPr>
      </p:pic>
      <p:pic>
        <p:nvPicPr>
          <p:cNvPr id="4" name="Picture 3" descr="C:\Documents and Settings\User\Рабочий стол\матер апталык\23-10-2017_06-22-28\20171016_11321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14678" y="428604"/>
            <a:ext cx="2671764" cy="1857388"/>
          </a:xfrm>
          <a:prstGeom prst="rect">
            <a:avLst/>
          </a:prstGeom>
          <a:noFill/>
        </p:spPr>
      </p:pic>
      <p:pic>
        <p:nvPicPr>
          <p:cNvPr id="5" name="Picture 4" descr="C:\Documents and Settings\User\Рабочий стол\матер апталык\23-10-2017_06-22-28\20171016_11325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15074" y="428605"/>
            <a:ext cx="2643206" cy="1857388"/>
          </a:xfrm>
          <a:prstGeom prst="rect">
            <a:avLst/>
          </a:prstGeom>
          <a:noFill/>
        </p:spPr>
      </p:pic>
      <p:pic>
        <p:nvPicPr>
          <p:cNvPr id="6" name="Picture 5" descr="C:\Documents and Settings\User\Рабочий стол\матер апталык\23-10-2017_06-22-28\20171016_11384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3929066"/>
            <a:ext cx="2714644" cy="1857388"/>
          </a:xfrm>
          <a:prstGeom prst="rect">
            <a:avLst/>
          </a:prstGeom>
          <a:noFill/>
        </p:spPr>
      </p:pic>
      <p:pic>
        <p:nvPicPr>
          <p:cNvPr id="7" name="Picture 6" descr="C:\Documents and Settings\User\Рабочий стол\матер апталык\23-10-2017_06-22-28\20171016_114237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14678" y="3929066"/>
            <a:ext cx="2714644" cy="1885954"/>
          </a:xfrm>
          <a:prstGeom prst="rect">
            <a:avLst/>
          </a:prstGeom>
          <a:noFill/>
        </p:spPr>
      </p:pic>
      <p:pic>
        <p:nvPicPr>
          <p:cNvPr id="8" name="Picture 7" descr="C:\Documents and Settings\User\Рабочий стол\матер апталык\23-10-2017_06-22-28\20171016_114452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143636" y="3929066"/>
            <a:ext cx="2714644" cy="18573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3000364" y="2143116"/>
            <a:ext cx="2928958" cy="21431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0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13" name="Picture 3" descr="love103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3464739" y="1821649"/>
            <a:ext cx="1571612" cy="8501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Documents and Settings\User\Рабочий стол\матер апталык\23-10-2017_06-20-01\20171017_18014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571480"/>
            <a:ext cx="2571768" cy="1785950"/>
          </a:xfrm>
          <a:prstGeom prst="rect">
            <a:avLst/>
          </a:prstGeom>
          <a:noFill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14678" y="571480"/>
            <a:ext cx="2571768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72198" y="571480"/>
            <a:ext cx="2571768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85720" y="4000504"/>
            <a:ext cx="2571768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143241" y="4000504"/>
            <a:ext cx="2643206" cy="1628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000760" y="4000504"/>
            <a:ext cx="2714643" cy="1628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Заголовок 1"/>
          <p:cNvSpPr>
            <a:spLocks noGrp="1"/>
          </p:cNvSpPr>
          <p:nvPr>
            <p:ph type="title"/>
          </p:nvPr>
        </p:nvSpPr>
        <p:spPr>
          <a:xfrm>
            <a:off x="357158" y="257174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kk-KZ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“ТОЛАҒАЙ” </a:t>
            </a:r>
            <a:br>
              <a:rPr lang="kk-KZ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ЭСТАФЕТАЛЫҚ САЙЫСЫ</a:t>
            </a:r>
            <a:endParaRPr lang="ru-RU" b="1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57174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kk-KZ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“ЖАРАЙСЫҢ!”</a:t>
            </a:r>
            <a:br>
              <a:rPr lang="kk-KZ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ЖОБА ҚОРҒАУ</a:t>
            </a:r>
            <a:endParaRPr lang="ru-RU" b="1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5" descr="Рисунок20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43240" y="4357694"/>
            <a:ext cx="2500298" cy="156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Documents and Settings\User\Рабочий стол\матер апталык\23-10-2017_06-24-02\20171018_16353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571480"/>
            <a:ext cx="2571767" cy="2000264"/>
          </a:xfrm>
          <a:prstGeom prst="rect">
            <a:avLst/>
          </a:prstGeom>
          <a:noFill/>
        </p:spPr>
      </p:pic>
      <p:pic>
        <p:nvPicPr>
          <p:cNvPr id="2051" name="Picture 3" descr="C:\Documents and Settings\User\Рабочий стол\матер апталык\23-10-2017_06-24-02\20171018_16314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4071942"/>
            <a:ext cx="2643206" cy="1885954"/>
          </a:xfrm>
          <a:prstGeom prst="rect">
            <a:avLst/>
          </a:prstGeom>
          <a:noFill/>
        </p:spPr>
      </p:pic>
      <p:pic>
        <p:nvPicPr>
          <p:cNvPr id="2052" name="Picture 4" descr="C:\Documents and Settings\User\Рабочий стол\матер апталык\23-10-2017_06-24-02\20171018_16270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86116" y="571480"/>
            <a:ext cx="2457451" cy="2000264"/>
          </a:xfrm>
          <a:prstGeom prst="rect">
            <a:avLst/>
          </a:prstGeom>
          <a:noFill/>
        </p:spPr>
      </p:pic>
      <p:pic>
        <p:nvPicPr>
          <p:cNvPr id="2053" name="Picture 5" descr="C:\Documents and Settings\User\Рабочий стол\матер апталык\23-10-2017_06-24-02\20171018_165115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00760" y="571480"/>
            <a:ext cx="2643206" cy="2028830"/>
          </a:xfrm>
          <a:prstGeom prst="rect">
            <a:avLst/>
          </a:prstGeom>
          <a:noFill/>
        </p:spPr>
      </p:pic>
      <p:pic>
        <p:nvPicPr>
          <p:cNvPr id="2054" name="Picture 6" descr="C:\Documents and Settings\User\Рабочий стол\матер апталык\23-10-2017_06-24-02\20171018_165128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000760" y="4071942"/>
            <a:ext cx="2643206" cy="18573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85860"/>
            <a:ext cx="8229600" cy="500066"/>
          </a:xfrm>
        </p:spPr>
        <p:txBody>
          <a:bodyPr>
            <a:normAutofit fontScale="90000"/>
          </a:bodyPr>
          <a:lstStyle/>
          <a:p>
            <a:r>
              <a:rPr lang="kk-KZ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“ҚР ҚАРУЛЫ КҮШТЕР ЖАЛПЫ ӘСКЕРИ ЖАРҒЫЛАРЫ, НЫШАНДАРЫ”</a:t>
            </a:r>
            <a:br>
              <a:rPr lang="kk-KZ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АШЫҚ САБАҚ</a:t>
            </a:r>
            <a:br>
              <a:rPr lang="kk-KZ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Documents and Settings\User\Мои документы\Downloads\IMG-20171023-WA00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571744"/>
            <a:ext cx="2643206" cy="2714644"/>
          </a:xfrm>
          <a:prstGeom prst="rect">
            <a:avLst/>
          </a:prstGeom>
          <a:noFill/>
        </p:spPr>
      </p:pic>
      <p:pic>
        <p:nvPicPr>
          <p:cNvPr id="1027" name="Picture 3" descr="C:\Documents and Settings\User\Рабочий стол\матер апталык\23-10-2017_08-05-52\IMG-20171023-WA001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6116" y="2571744"/>
            <a:ext cx="2571768" cy="2714644"/>
          </a:xfrm>
          <a:prstGeom prst="rect">
            <a:avLst/>
          </a:prstGeom>
          <a:noFill/>
        </p:spPr>
      </p:pic>
      <p:pic>
        <p:nvPicPr>
          <p:cNvPr id="1028" name="Picture 4" descr="C:\Documents and Settings\User\Рабочий стол\матер апталык\23-10-2017_08-05-52\IMG-20171023-WA000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43636" y="2571744"/>
            <a:ext cx="2571725" cy="27146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500034" y="214290"/>
            <a:ext cx="8229600" cy="10715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k-KZ" sz="4400" b="1" i="1" dirty="0" smtClean="0">
              <a:solidFill>
                <a:srgbClr val="7030A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4400" b="1" i="1" dirty="0" smtClean="0">
                <a:solidFill>
                  <a:srgbClr val="7030A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“МЕН</a:t>
            </a:r>
            <a:r>
              <a:rPr lang="en-US" sz="4400" b="1" i="1" dirty="0" smtClean="0">
                <a:solidFill>
                  <a:srgbClr val="7030A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-</a:t>
            </a:r>
            <a:r>
              <a:rPr lang="kk-KZ" sz="4400" b="1" i="1" dirty="0" smtClean="0">
                <a:solidFill>
                  <a:srgbClr val="7030A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АДАММЫН!”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3600" b="1" i="1" dirty="0" smtClean="0">
                <a:solidFill>
                  <a:srgbClr val="7030A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АШЫҚ  САБАҚ</a:t>
            </a:r>
            <a:endParaRPr lang="en-US" sz="3600" b="1" i="1" dirty="0" smtClean="0">
              <a:solidFill>
                <a:srgbClr val="7030A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1" i="1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6" name="Рисунок 5" descr="Рисунок33.gif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571604" y="6215082"/>
            <a:ext cx="6257023" cy="642918"/>
          </a:xfrm>
          <a:prstGeom prst="rect">
            <a:avLst/>
          </a:prstGeom>
        </p:spPr>
      </p:pic>
      <p:pic>
        <p:nvPicPr>
          <p:cNvPr id="4098" name="Picture 2" descr="C:\Documents and Settings\User\Рабочий стол\матер апталык\23-10-2017_06-18-02\20171019_16223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400000">
            <a:off x="3571868" y="1357298"/>
            <a:ext cx="2143140" cy="2286016"/>
          </a:xfrm>
          <a:prstGeom prst="rect">
            <a:avLst/>
          </a:prstGeom>
          <a:noFill/>
        </p:spPr>
      </p:pic>
      <p:pic>
        <p:nvPicPr>
          <p:cNvPr id="4099" name="Picture 3" descr="C:\Documents and Settings\User\Рабочий стол\матер апталык\23-10-2017_06-18-02\20171019_16225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5400000">
            <a:off x="6229359" y="1343013"/>
            <a:ext cx="2143136" cy="2314582"/>
          </a:xfrm>
          <a:prstGeom prst="rect">
            <a:avLst/>
          </a:prstGeom>
          <a:noFill/>
        </p:spPr>
      </p:pic>
      <p:pic>
        <p:nvPicPr>
          <p:cNvPr id="4100" name="Picture 4" descr="C:\Documents and Settings\User\Рабочий стол\матер апталык\23-10-2017_06-18-02\20171019_163859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5400000">
            <a:off x="6215074" y="3714752"/>
            <a:ext cx="2214578" cy="2357454"/>
          </a:xfrm>
          <a:prstGeom prst="rect">
            <a:avLst/>
          </a:prstGeom>
          <a:noFill/>
        </p:spPr>
      </p:pic>
      <p:pic>
        <p:nvPicPr>
          <p:cNvPr id="2" name="Picture 5" descr="C:\Documents and Settings\User\Рабочий стол\матер апталык\23-10-2017_06-18-02\20171019_163957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5400000">
            <a:off x="3536149" y="3821909"/>
            <a:ext cx="2214577" cy="2286016"/>
          </a:xfrm>
          <a:prstGeom prst="rect">
            <a:avLst/>
          </a:prstGeom>
          <a:noFill/>
        </p:spPr>
      </p:pic>
      <p:pic>
        <p:nvPicPr>
          <p:cNvPr id="3" name="Picture 6" descr="C:\Documents and Settings\User\Рабочий стол\матер апталык\23-10-2017_06-18-02\20171019_165539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5400000">
            <a:off x="821504" y="3750472"/>
            <a:ext cx="2214579" cy="2428892"/>
          </a:xfrm>
          <a:prstGeom prst="rect">
            <a:avLst/>
          </a:prstGeom>
          <a:noFill/>
        </p:spPr>
      </p:pic>
      <p:pic>
        <p:nvPicPr>
          <p:cNvPr id="4" name="Picture 7" descr="C:\Documents and Settings\User\Мои документы\Downloads\20171019_165701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5400000">
            <a:off x="821505" y="1321579"/>
            <a:ext cx="2214578" cy="24288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409</TotalTime>
  <Words>28</Words>
  <PresentationFormat>Экран (4:3)</PresentationFormat>
  <Paragraphs>7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СПОРТ - ТАУСЫЛМАС АЗЫҚ, ӨНЕР - САРҚЫЛМАС БАЙЛЫҚ</vt:lpstr>
      <vt:lpstr>“ТОЛАҒАЙ”  ЭСТАФЕТАЛЫҚ САЙЫСЫ</vt:lpstr>
      <vt:lpstr>“ЖАРАЙСЫҢ!” ЖОБА ҚОРҒАУ</vt:lpstr>
      <vt:lpstr>“ҚР ҚАРУЛЫ КҮШТЕР ЖАЛПЫ ӘСКЕРИ ЖАРҒЫЛАРЫ, НЫШАНДАРЫ” АШЫҚ САБАҚ 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46</cp:revision>
  <dcterms:modified xsi:type="dcterms:W3CDTF">2017-10-23T07:13:52Z</dcterms:modified>
</cp:coreProperties>
</file>