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8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89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5" r:id="rId22"/>
    <p:sldId id="276" r:id="rId23"/>
    <p:sldId id="274" r:id="rId24"/>
    <p:sldId id="277" r:id="rId25"/>
    <p:sldId id="278" r:id="rId26"/>
    <p:sldId id="279" r:id="rId27"/>
    <p:sldId id="280" r:id="rId28"/>
    <p:sldId id="282" r:id="rId29"/>
    <p:sldId id="283" r:id="rId30"/>
    <p:sldId id="281" r:id="rId31"/>
    <p:sldId id="284" r:id="rId32"/>
    <p:sldId id="285" r:id="rId33"/>
    <p:sldId id="286" r:id="rId34"/>
    <p:sldId id="287" r:id="rId35"/>
    <p:sldId id="290" r:id="rId36"/>
    <p:sldId id="291" r:id="rId37"/>
    <p:sldId id="292" r:id="rId38"/>
    <p:sldId id="294" r:id="rId39"/>
    <p:sldId id="293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BAA81-879D-4379-8973-00B4E56CA0FD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DEA7A-69CB-4D51-A7FA-72EED8A46A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BAA81-879D-4379-8973-00B4E56CA0FD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DEA7A-69CB-4D51-A7FA-72EED8A46A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BAA81-879D-4379-8973-00B4E56CA0FD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DEA7A-69CB-4D51-A7FA-72EED8A46A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BAA81-879D-4379-8973-00B4E56CA0FD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DEA7A-69CB-4D51-A7FA-72EED8A46A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BAA81-879D-4379-8973-00B4E56CA0FD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DEA7A-69CB-4D51-A7FA-72EED8A46A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BAA81-879D-4379-8973-00B4E56CA0FD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DEA7A-69CB-4D51-A7FA-72EED8A46A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BAA81-879D-4379-8973-00B4E56CA0FD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DEA7A-69CB-4D51-A7FA-72EED8A46A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BAA81-879D-4379-8973-00B4E56CA0FD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DEA7A-69CB-4D51-A7FA-72EED8A46A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BAA81-879D-4379-8973-00B4E56CA0FD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3BDEA7A-69CB-4D51-A7FA-72EED8A46A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BAA81-879D-4379-8973-00B4E56CA0FD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DEA7A-69CB-4D51-A7FA-72EED8A46A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BAA81-879D-4379-8973-00B4E56CA0FD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DEA7A-69CB-4D51-A7FA-72EED8A46A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1BAA81-879D-4379-8973-00B4E56CA0FD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3BDEA7A-69CB-4D51-A7FA-72EED8A46A7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285852" y="3286124"/>
            <a:ext cx="6429420" cy="215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6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БиоАнглийский</a:t>
            </a: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мир»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714744" y="2143116"/>
            <a:ext cx="4572032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3200" b="1" i="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ВИКТОРИНА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42910" y="571481"/>
            <a:ext cx="4500594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4400" b="1" baseline="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</a:t>
            </a:r>
            <a:r>
              <a:rPr lang="kk-KZ" sz="4400" b="1" baseline="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ұрақ-жауап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357158" y="785794"/>
            <a:ext cx="8786842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Активизация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повторение изученных явлений,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лексических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единиц и речевых оборотов на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материале</a:t>
            </a:r>
            <a:r>
              <a:rPr lang="en-US" sz="3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курса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биологии. 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85852" y="928670"/>
            <a:ext cx="642942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6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en-US" sz="66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Flora</a:t>
            </a:r>
            <a:r>
              <a:rPr kumimoji="0" lang="ru-RU" sz="6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en-US" sz="6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11 class</a:t>
            </a:r>
            <a:endParaRPr kumimoji="0" lang="ru-RU" sz="6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428728" y="2714620"/>
            <a:ext cx="642942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6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en-US" sz="66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Fauna</a:t>
            </a:r>
            <a:r>
              <a:rPr kumimoji="0" lang="ru-RU" sz="6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en-US" sz="6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10 class</a:t>
            </a:r>
            <a:endParaRPr kumimoji="0" lang="ru-RU" sz="6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642910" y="857232"/>
            <a:ext cx="8001056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I.The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fruit of the oak.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4400" b="0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 corn</a:t>
            </a:r>
            <a:endParaRPr kumimoji="0" lang="ru-RU" sz="4400" b="0" i="0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44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Nut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44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Coconut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844" y="214290"/>
            <a:ext cx="4844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I.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357158" y="357166"/>
            <a:ext cx="8429684" cy="3554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II.A thick forest.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Wood</a:t>
            </a:r>
            <a:r>
              <a:rPr kumimoji="0" lang="ru-RU" sz="4000" b="0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heart of the forest     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Park</a:t>
            </a:r>
            <a:r>
              <a:rPr kumimoji="0" lang="ru-RU" sz="4000" b="0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357166"/>
            <a:ext cx="835824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III. You can make eleven and a half omelets from one egg of this bird.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3600" b="0" i="0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3600" b="0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Eagle</a:t>
            </a:r>
            <a:r>
              <a:rPr kumimoji="0" lang="ru-RU" sz="3600" b="0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3600" b="0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Ostrich</a:t>
            </a:r>
            <a:r>
              <a:rPr kumimoji="0" lang="ru-RU" sz="3600" b="0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3600" b="0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Parrot</a:t>
            </a:r>
            <a:r>
              <a:rPr kumimoji="0" lang="ru-RU" sz="3600" b="0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571480"/>
            <a:ext cx="8643998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IV.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It takes 40 minutes to boil this bird’s egg.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3600" b="0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owl’s egg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3600" b="0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flamingo’s egg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3600" b="0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ostrich’s egg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642918"/>
            <a:ext cx="778674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4400" b="0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kumimoji="0" lang="en-US" sz="4400" b="0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It </a:t>
            </a:r>
            <a:r>
              <a:rPr kumimoji="0" lang="en-US" sz="4400" b="0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is white with black stripes and not on the contrary.</a:t>
            </a:r>
            <a:endParaRPr kumimoji="0" lang="ru-RU" sz="4400" b="0" i="0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4400" b="0" i="0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4400" b="0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</a:t>
            </a:r>
            <a:r>
              <a:rPr kumimoji="0" lang="ru-RU" sz="4400" b="0" i="1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iger</a:t>
            </a:r>
            <a:endParaRPr kumimoji="0" lang="ru-RU" sz="4400" b="0" i="0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4400" b="0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Snake</a:t>
            </a:r>
            <a:endParaRPr kumimoji="0" lang="ru-RU" sz="4400" b="0" i="0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4400" b="0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Zebra</a:t>
            </a:r>
            <a:endParaRPr lang="ru-RU" sz="4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714348" y="785794"/>
            <a:ext cx="757242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3600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</a:t>
            </a:r>
            <a:r>
              <a:rPr lang="en-US" sz="3600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lang="en-US" sz="3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en-US" sz="36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A </a:t>
            </a:r>
            <a:r>
              <a:rPr lang="en-US" sz="36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forest where oaks grow.  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US" sz="3600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Wood</a:t>
            </a:r>
            <a:endParaRPr lang="ru-RU" sz="36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US" sz="3600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an oak </a:t>
            </a:r>
            <a:r>
              <a:rPr lang="en-US" sz="3600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forest</a:t>
            </a:r>
            <a:endParaRPr lang="ru-RU" sz="36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US" sz="3600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Park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396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</a:t>
            </a:r>
            <a:r>
              <a:rPr kumimoji="0" lang="en-US" b="0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642910" y="500042"/>
            <a:ext cx="8001056" cy="59093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   </a:t>
            </a:r>
            <a:r>
              <a:rPr kumimoji="0" lang="en-US" sz="2000" b="0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 CELLS ARE MADE OF ORGANELLES.</a:t>
            </a:r>
            <a:r>
              <a:rPr kumimoji="0" lang="en-US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</a:t>
            </a:r>
            <a:endParaRPr kumimoji="0" lang="ru-RU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2) CELLS ARE MADE OF STONES.                                                                 </a:t>
            </a:r>
            <a:endParaRPr kumimoji="0" lang="ru-RU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   </a:t>
            </a:r>
            <a:r>
              <a:rPr kumimoji="0" lang="en-US" sz="2000" b="0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 INSIDE THE VACUOLE THERE IS SOME GEL.                                           </a:t>
            </a:r>
            <a:endParaRPr kumimoji="0" lang="ru-RU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2) INSIDE THE VACUOLE THERE IS SOME SAND.                                        </a:t>
            </a:r>
            <a:endParaRPr kumimoji="0" lang="ru-RU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   </a:t>
            </a:r>
            <a:r>
              <a:rPr kumimoji="0" lang="en-US" sz="2000" b="0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 IN THE MIDDLE OF THE CELL THE NUCLEUS IS.                                  </a:t>
            </a:r>
            <a:endParaRPr kumimoji="0" lang="ru-RU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2) IN THE MIDDLE OF THE CELL THE MEMBRANE IS.</a:t>
            </a:r>
            <a:endParaRPr kumimoji="0" lang="ru-RU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    1) THERE ARE THREE TYPES OF CELLS.                                                      </a:t>
            </a:r>
            <a:endParaRPr kumimoji="0" lang="ru-RU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en-US" sz="2000" b="0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2) THERE ARE TWO TYPES OF CELLS. </a:t>
            </a:r>
            <a:endParaRPr kumimoji="0" lang="ru-RU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    1) RIBOSOMES MAKE VITAMINES.                                                                 </a:t>
            </a:r>
            <a:endParaRPr kumimoji="0" lang="ru-RU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en-US" sz="2000" b="0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2) RIBOSOMES MAKE PROTEINS.                                                                   </a:t>
            </a:r>
            <a:endParaRPr kumimoji="0" lang="ru-RU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    </a:t>
            </a:r>
            <a:r>
              <a:rPr kumimoji="0" lang="en-US" sz="2000" b="0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 THE MITCHONDRIA GIVES ENERGY.</a:t>
            </a:r>
            <a:endParaRPr kumimoji="0" lang="ru-RU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2) THE MITCHONDRIA GIVES PROTEINS.</a:t>
            </a:r>
            <a:endParaRPr kumimoji="0" lang="ru-RU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    </a:t>
            </a:r>
            <a:r>
              <a:rPr kumimoji="0" lang="en-US" sz="2000" b="0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 CHLOROPLASTS LOVE  SUNLIGHT.</a:t>
            </a:r>
            <a:r>
              <a:rPr kumimoji="0" lang="en-US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</a:t>
            </a:r>
            <a:endParaRPr kumimoji="0" lang="ru-RU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2) CHLOROPLASTS LOVE  MOONLIGHT.                                                  </a:t>
            </a:r>
            <a:endParaRPr kumimoji="0" lang="ru-RU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   1) AN ANIMAL CELL HAS A CELL WALL.      </a:t>
            </a:r>
            <a:endParaRPr kumimoji="0" lang="ru-RU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en-US" sz="2000" b="0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2) A PLANT CELL HAS A CELL WALL. </a:t>
            </a:r>
            <a:endParaRPr kumimoji="0" lang="ru-RU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endParaRPr kumimoji="0" lang="ru-RU" sz="2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844" y="0"/>
            <a:ext cx="396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</a:t>
            </a:r>
            <a:r>
              <a:rPr kumimoji="0" lang="en-US" b="0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642910" y="785794"/>
            <a:ext cx="7286676" cy="590931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   </a:t>
            </a:r>
            <a:r>
              <a:rPr kumimoji="0" lang="en-US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 CELLS ARE MADE OF ORGANELLES.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2) CELLS ARE MADE OF STONES.                                                               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   </a:t>
            </a:r>
            <a:r>
              <a:rPr kumimoji="0" lang="en-US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 INSIDE THE VACUOLE THERE IS SOME GEL.                                         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2) INSIDE THE VACUOLE THERE IS SOME SAND.                                      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   </a:t>
            </a:r>
            <a:r>
              <a:rPr kumimoji="0" lang="en-US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 IN THE MIDDLE OF THE CELL THE NUCLEUS IS.                                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2) IN THE MIDDLE OF THE CELL THE MEMBRANE IS.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    1) THERE ARE THREE TYPES OF CELLS.                                                    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en-US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2) THERE ARE TWO TYPES OF CELLS.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    1) RIBOSOMES MAKE VITAMINES.                                                               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en-US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2) RIBOSOMES MAKE PROTEINS.                                                                 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    </a:t>
            </a:r>
            <a:r>
              <a:rPr kumimoji="0" lang="en-US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 THE MITCHONDRIA GIVES ENERGY.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2) THE MITCHONDRIA GIVES PROTEINS.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    </a:t>
            </a:r>
            <a:r>
              <a:rPr kumimoji="0" lang="en-US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 CHLOROPLASTS LOVE  SUNLIGHT.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2) CHLOROPLASTS LOVE  MOONLIGHT.                                                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   1) AN ANIMAL CELL HAS A CELL WALL.    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en-US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2) A PLANT CELL HAS A CELL WALL.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844" y="0"/>
            <a:ext cx="396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</a:t>
            </a:r>
            <a:r>
              <a:rPr kumimoji="0" lang="en-US" b="0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571472" y="714356"/>
            <a:ext cx="8001056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</a:t>
            </a:r>
            <a:r>
              <a:rPr kumimoji="0" lang="en-US" sz="4000" b="0" i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 </a:t>
            </a:r>
            <a:r>
              <a:rPr kumimoji="0" lang="en-US" sz="4000" b="0" i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tall plant with a thick stem, long leaves and yellow grains concentrated at the top of the plant.  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4000" b="0" i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orn</a:t>
            </a:r>
            <a:r>
              <a:rPr kumimoji="0" lang="ru-RU" sz="4000" b="0" i="1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Sunflower</a:t>
            </a:r>
            <a:r>
              <a:rPr kumimoji="0" lang="ru-RU" sz="4000" b="0" i="1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Tulip</a:t>
            </a:r>
            <a:r>
              <a:rPr kumimoji="0" lang="ru-RU" sz="4000" b="0" i="1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42852"/>
            <a:ext cx="5693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III</a:t>
            </a:r>
            <a:r>
              <a:rPr kumimoji="0" lang="en-US" sz="2400" b="0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571472" y="857232"/>
            <a:ext cx="7929618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2.A </a:t>
            </a:r>
            <a:r>
              <a:rPr kumimoji="0" lang="en-US" sz="3600" b="0" i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kind of earth at the bottom of the pond/lake/river. Plants grow better on it.  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3600" b="0" i="1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Rocks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3600" b="0" i="1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Sand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3600" b="0" i="1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Ooze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357158" y="785794"/>
            <a:ext cx="8286808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3.A 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plant with red pink or white flowers and round leaves. It can frighten insects.  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3600" b="0" i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</a:t>
            </a:r>
            <a:r>
              <a:rPr kumimoji="0" lang="en-US" sz="3600" b="0" i="1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eranium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3600" b="0" i="1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Rose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3600" b="0" i="1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Sunflower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428596" y="500042"/>
            <a:ext cx="8072494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4.These </a:t>
            </a:r>
            <a:r>
              <a:rPr kumimoji="0" lang="en-US" sz="4000" b="0" i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animals have striped fur and skin.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Tiger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Snake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Zebra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714348" y="714356"/>
            <a:ext cx="7643866" cy="283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5.A </a:t>
            </a:r>
            <a:r>
              <a:rPr kumimoji="0" lang="en-US" sz="4000" b="0" i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dragonfly can live …. hours.    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12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32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24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857224" y="642918"/>
            <a:ext cx="6715140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6.The </a:t>
            </a:r>
            <a:r>
              <a:rPr kumimoji="0" lang="en-US" sz="4000" b="0" i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speed of a snail is about ….    per second. 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4000" b="0" i="1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1,5 </a:t>
            </a: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cm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4000" b="0" i="1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1,5</a:t>
            </a: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mm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4000" b="0" i="1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1,5</a:t>
            </a: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feet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500034" y="428604"/>
            <a:ext cx="8072494" cy="2831544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1.A </a:t>
            </a:r>
            <a:r>
              <a:rPr kumimoji="0" lang="en-US" sz="4000" b="0" i="0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tree which life is the longest. 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Christmas Tree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birch tree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Oak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1305342"/>
            <a:ext cx="8143932" cy="2677656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4000" b="0" i="0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2.The </a:t>
            </a:r>
            <a:r>
              <a:rPr kumimoji="0" lang="en-US" sz="4000" b="0" i="0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highest grass in the world.  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Banana</a:t>
            </a:r>
            <a:r>
              <a:rPr kumimoji="0" lang="ru-RU" sz="4000" b="0" i="1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Bamboo</a:t>
            </a:r>
            <a:r>
              <a:rPr kumimoji="0" lang="ru-RU" sz="4000" b="0" i="1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Grass</a:t>
            </a:r>
            <a:r>
              <a:rPr kumimoji="0" lang="ru-RU" sz="4000" b="0" i="1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642918"/>
            <a:ext cx="8001056" cy="3908762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4000" b="0" i="0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3.A </a:t>
            </a:r>
            <a:r>
              <a:rPr kumimoji="0" lang="en-US" sz="4000" b="0" i="0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small hard object produced by plants from which a new plant of the same kind grows.  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Apple</a:t>
            </a:r>
            <a:r>
              <a:rPr kumimoji="0" lang="ru-RU" sz="4000" b="0" i="1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Seed </a:t>
            </a:r>
            <a:r>
              <a:rPr kumimoji="0" lang="ru-RU" sz="4000" b="0" i="1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Flower</a:t>
            </a:r>
            <a:r>
              <a:rPr kumimoji="0" lang="ru-RU" sz="4000" b="0" i="1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642910" y="500042"/>
            <a:ext cx="792961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Remember the parts of the flower. Write your answers on the blanks.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000109"/>
            <a:ext cx="4786346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14282" y="214290"/>
            <a:ext cx="59766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4400" b="0" i="1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kumimoji="0" lang="en-US" sz="4400" b="0" i="1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642910" y="500042"/>
            <a:ext cx="742952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Remember the parts of the flower. Write your answers on the blanks.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1000109"/>
            <a:ext cx="3500462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2" name="WordArt 4"/>
          <p:cNvSpPr>
            <a:spLocks noChangeArrowheads="1" noChangeShapeType="1" noTextEdit="1"/>
          </p:cNvSpPr>
          <p:nvPr/>
        </p:nvSpPr>
        <p:spPr bwMode="auto">
          <a:xfrm>
            <a:off x="5643570" y="714356"/>
            <a:ext cx="1776412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b="1" kern="10" spc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3366FF"/>
                </a:solidFill>
                <a:latin typeface="Arial"/>
                <a:cs typeface="Arial"/>
              </a:rPr>
              <a:t>FLOWERS</a:t>
            </a:r>
            <a:endParaRPr lang="ru-RU" sz="3600" b="1" kern="10" spc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3366FF"/>
              </a:solidFill>
              <a:latin typeface="Arial"/>
              <a:cs typeface="Arial"/>
            </a:endParaRPr>
          </a:p>
        </p:txBody>
      </p:sp>
      <p:sp>
        <p:nvSpPr>
          <p:cNvPr id="7" name="WordArt 7"/>
          <p:cNvSpPr>
            <a:spLocks noChangeArrowheads="1" noChangeShapeType="1" noTextEdit="1"/>
          </p:cNvSpPr>
          <p:nvPr/>
        </p:nvSpPr>
        <p:spPr bwMode="auto">
          <a:xfrm>
            <a:off x="1285852" y="3143248"/>
            <a:ext cx="1636713" cy="412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b="1" kern="10" spc="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LEAVES\}</a:t>
            </a:r>
            <a:endParaRPr lang="ru-RU" sz="3600" b="1" kern="10" spc="0" dirty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8" name="WordArt 8"/>
          <p:cNvSpPr>
            <a:spLocks noChangeArrowheads="1" noChangeShapeType="1" noTextEdit="1"/>
          </p:cNvSpPr>
          <p:nvPr/>
        </p:nvSpPr>
        <p:spPr bwMode="auto">
          <a:xfrm>
            <a:off x="1714480" y="4500570"/>
            <a:ext cx="1473200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b="1" kern="10" spc="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ROOT</a:t>
            </a:r>
            <a:endParaRPr lang="ru-RU" sz="3600" b="1" kern="10" spc="0" dirty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5" name="WordArt 5"/>
          <p:cNvSpPr>
            <a:spLocks noChangeArrowheads="1" noChangeShapeType="1" noTextEdit="1"/>
          </p:cNvSpPr>
          <p:nvPr/>
        </p:nvSpPr>
        <p:spPr bwMode="auto">
          <a:xfrm>
            <a:off x="6357950" y="1357298"/>
            <a:ext cx="1450975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b="1" kern="10" spc="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PETALS</a:t>
            </a:r>
            <a:endParaRPr lang="ru-RU" sz="3600" b="1" kern="10" spc="0" dirty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6" name="WordArt 6"/>
          <p:cNvSpPr>
            <a:spLocks noChangeArrowheads="1" noChangeShapeType="1" noTextEdit="1"/>
          </p:cNvSpPr>
          <p:nvPr/>
        </p:nvSpPr>
        <p:spPr bwMode="auto">
          <a:xfrm>
            <a:off x="6143636" y="3500438"/>
            <a:ext cx="1371600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b="1" kern="10" spc="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STEM</a:t>
            </a:r>
            <a:endParaRPr lang="ru-RU" sz="3600" b="1" kern="10" spc="0" dirty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0000FF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1357290" y="500042"/>
            <a:ext cx="7286676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Физкультминутка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66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“</a:t>
            </a:r>
            <a:r>
              <a:rPr kumimoji="0" lang="en-US" sz="66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Skeleton`s</a:t>
            </a:r>
            <a:r>
              <a:rPr kumimoji="0" lang="en-US" sz="6600" b="0" i="0" u="none" strike="noStrike" cap="none" normalizeH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dance</a:t>
            </a:r>
            <a:r>
              <a:rPr kumimoji="0" lang="kk-KZ" sz="66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</a:t>
            </a:r>
            <a:endParaRPr kumimoji="0" lang="en-US" sz="66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2044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i="1" dirty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lang="en-US" sz="4800" i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en-US" sz="4800" b="0" i="1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4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714348" y="571480"/>
            <a:ext cx="828680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1.In </a:t>
            </a:r>
            <a:r>
              <a:rPr kumimoji="0" lang="en-US" sz="3200" b="0" i="0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ancient Egypt the most dangerous animals for the fields were ….</a:t>
            </a:r>
            <a:endParaRPr kumimoji="0" lang="ru-RU" sz="3200" b="0" i="0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3200" b="0" i="1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Incets</a:t>
            </a:r>
            <a:r>
              <a:rPr kumimoji="0" lang="ru-RU" sz="32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3200" b="0" i="0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32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Hippos </a:t>
            </a:r>
            <a:endParaRPr kumimoji="0" lang="ru-RU" sz="3200" b="0" i="0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32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Cats</a:t>
            </a:r>
            <a:r>
              <a:rPr kumimoji="0" lang="ru-RU" sz="32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endParaRPr kumimoji="0" lang="ru-RU" sz="3200" b="0" i="0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844" y="0"/>
            <a:ext cx="11256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i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VII</a:t>
            </a:r>
            <a:r>
              <a:rPr kumimoji="0" lang="en-US" sz="4800" b="0" i="1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4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571480"/>
            <a:ext cx="77153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3600" b="0" i="0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2.A </a:t>
            </a:r>
            <a:r>
              <a:rPr kumimoji="0" lang="en-US" sz="3600" b="0" i="0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goldfish can remember any information for …..  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36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hours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36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minutes</a:t>
            </a:r>
            <a:r>
              <a:rPr kumimoji="0" lang="ru-RU" sz="36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36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seconds 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214282" y="357166"/>
            <a:ext cx="8786874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3.A </a:t>
            </a:r>
            <a:r>
              <a:rPr kumimoji="0" lang="en-US" sz="3600" b="0" i="0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plant with leaves which are not usual. It grows in hot dry countries.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It can live without water for a long time.</a:t>
            </a:r>
            <a:r>
              <a:rPr kumimoji="0" lang="en-US" sz="3600" b="0" i="0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3600" b="0" i="0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It can have flowers.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36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Christmas tree</a:t>
            </a:r>
            <a:r>
              <a:rPr kumimoji="0" lang="ru-RU" sz="36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36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Cactus </a:t>
            </a:r>
            <a:r>
              <a:rPr kumimoji="0" lang="ru-RU" sz="36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36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camel's-thorn</a:t>
            </a:r>
            <a:r>
              <a:rPr kumimoji="0" lang="ru-RU" sz="36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889844"/>
            <a:ext cx="807249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4.A 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place where (water)melons are grown.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36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vegetable garden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36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Garden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36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(water)melon plantation 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889844"/>
            <a:ext cx="8072494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5.A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kind of corn that opens when it is heated. It is usually eaten warm with salt or sugar.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pop-rice</a:t>
            </a:r>
            <a:r>
              <a:rPr kumimoji="0" lang="ru-RU" sz="40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4000" b="0" i="1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pop-corn</a:t>
            </a:r>
            <a:r>
              <a:rPr kumimoji="0" lang="ru-RU" sz="4000" b="0" i="1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40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pop-potato</a:t>
            </a:r>
            <a:r>
              <a:rPr kumimoji="0" lang="ru-RU" sz="40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889844"/>
            <a:ext cx="8358246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6.Mammals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give milk to their babies. The only mammal which cannot jump is …..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Giraffe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32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Hippo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32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Elephant 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343948"/>
            <a:ext cx="3643338" cy="6077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42844" y="0"/>
            <a:ext cx="133081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i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VIII</a:t>
            </a:r>
            <a:r>
              <a:rPr kumimoji="0" lang="en-US" sz="4800" b="0" i="1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4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343948"/>
            <a:ext cx="3643338" cy="6077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6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2500306"/>
            <a:ext cx="108585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4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3042" y="5500702"/>
            <a:ext cx="126365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3786190"/>
            <a:ext cx="108585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6248" y="4929198"/>
            <a:ext cx="108585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29124" y="2786058"/>
            <a:ext cx="12954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57752" y="785794"/>
            <a:ext cx="108585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5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357422" y="4572008"/>
            <a:ext cx="10572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142844" y="714356"/>
            <a:ext cx="9001156" cy="2631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1.The </a:t>
            </a:r>
            <a:r>
              <a:rPr kumimoji="0" lang="en-US" sz="3200" b="0" i="0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only bird which can swim but cannot fly is …..</a:t>
            </a:r>
            <a:endParaRPr kumimoji="0" lang="ru-RU" sz="3200" b="0" i="0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32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Flamingo</a:t>
            </a:r>
            <a:endParaRPr kumimoji="0" lang="ru-RU" sz="3200" b="0" i="0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32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Penguin</a:t>
            </a:r>
            <a:r>
              <a:rPr kumimoji="0" lang="ru-RU" sz="32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kumimoji="0" lang="ru-RU" sz="3200" b="0" i="0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32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Ostrich</a:t>
            </a:r>
            <a:r>
              <a:rPr kumimoji="0" lang="ru-RU" sz="32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endParaRPr kumimoji="0" lang="ru-RU" sz="3200" b="0" i="0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844" y="0"/>
            <a:ext cx="7970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IX</a:t>
            </a: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428596" y="714356"/>
            <a:ext cx="8143932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2.A </a:t>
            </a:r>
            <a:r>
              <a:rPr kumimoji="0" lang="en-US" sz="3600" b="0" i="0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little plant that grows on the surface of water.    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36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Rose</a:t>
            </a:r>
            <a:r>
              <a:rPr kumimoji="0" lang="ru-RU" sz="36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36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Tulip</a:t>
            </a:r>
            <a:r>
              <a:rPr kumimoji="0" lang="ru-RU" sz="36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36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Duckweed</a:t>
            </a:r>
            <a:r>
              <a:rPr kumimoji="0" lang="ru-RU" sz="36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kumimoji="0" lang="ru-RU" sz="3600" b="0" i="0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500034" y="714356"/>
            <a:ext cx="8072494" cy="3877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3.Grass 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that is cut and dried. It is used as food for animals in winter.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36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Banana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36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Bamboo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36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Hay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428596" y="571480"/>
            <a:ext cx="8501122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4.If </a:t>
            </a:r>
            <a:r>
              <a:rPr kumimoji="0" lang="en-US" sz="4000" b="0" i="0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this animal catches you, push on its eyes with your fingers.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Tiger</a:t>
            </a:r>
            <a:r>
              <a:rPr kumimoji="0" lang="ru-RU" sz="40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Snake</a:t>
            </a:r>
            <a:r>
              <a:rPr kumimoji="0" lang="ru-RU" sz="40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Crocodile</a:t>
            </a:r>
            <a:r>
              <a:rPr kumimoji="0" lang="ru-RU" sz="40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500042"/>
            <a:ext cx="850112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4000" b="0" i="0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5.These </a:t>
            </a:r>
            <a:r>
              <a:rPr kumimoji="0" lang="en-US" sz="4000" b="0" i="0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animals sleep with one eye opened.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Elephants</a:t>
            </a:r>
            <a:r>
              <a:rPr kumimoji="0" lang="ru-RU" sz="40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Dolphins</a:t>
            </a:r>
            <a:r>
              <a:rPr kumimoji="0" lang="ru-RU" sz="40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en-US" sz="40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Cows</a:t>
            </a:r>
            <a:r>
              <a:rPr kumimoji="0" lang="ru-RU" sz="4000" b="0" i="1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</a:t>
            </a:r>
            <a:endParaRPr lang="ru-RU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428604"/>
            <a:ext cx="5878526" cy="5893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42844" y="0"/>
            <a:ext cx="3834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X</a:t>
            </a:r>
            <a:r>
              <a:rPr kumimoji="0" lang="en-US" b="0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428604"/>
            <a:ext cx="5878526" cy="5893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42844" y="0"/>
            <a:ext cx="3834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X</a:t>
            </a:r>
            <a:r>
              <a:rPr kumimoji="0" lang="en-US" b="0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3071810"/>
            <a:ext cx="1020763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16" y="1857364"/>
            <a:ext cx="10287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6" name="WordArt 4"/>
          <p:cNvSpPr>
            <a:spLocks noChangeArrowheads="1" noChangeShapeType="1" noTextEdit="1"/>
          </p:cNvSpPr>
          <p:nvPr/>
        </p:nvSpPr>
        <p:spPr bwMode="auto">
          <a:xfrm>
            <a:off x="2786050" y="785794"/>
            <a:ext cx="1104900" cy="390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b="1" kern="10" spc="0" dirty="0" smtClean="0">
                <a:ln w="9525">
                  <a:solidFill>
                    <a:srgbClr val="CCFF66"/>
                  </a:solidFill>
                  <a:round/>
                  <a:headEnd/>
                  <a:tailEnd/>
                </a:ln>
                <a:solidFill>
                  <a:srgbClr val="99CC00"/>
                </a:solidFill>
                <a:effectLst/>
                <a:latin typeface="Arial"/>
                <a:cs typeface="Arial"/>
              </a:rPr>
              <a:t>HAIR</a:t>
            </a:r>
            <a:endParaRPr lang="ru-RU" sz="3600" b="1" kern="10" spc="0" dirty="0">
              <a:ln w="9525">
                <a:solidFill>
                  <a:srgbClr val="CCFF66"/>
                </a:solidFill>
                <a:round/>
                <a:headEnd/>
                <a:tailEnd/>
              </a:ln>
              <a:solidFill>
                <a:srgbClr val="99CC00"/>
              </a:solidFill>
              <a:effectLst/>
              <a:latin typeface="Arial"/>
              <a:cs typeface="Arial"/>
            </a:endParaRPr>
          </a:p>
        </p:txBody>
      </p:sp>
      <p:pic>
        <p:nvPicPr>
          <p:cNvPr id="56327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00364" y="2786058"/>
            <a:ext cx="10191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6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28860" y="4357694"/>
            <a:ext cx="10191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5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29256" y="4286256"/>
            <a:ext cx="16287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0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XI</a:t>
            </a:r>
            <a:r>
              <a:rPr kumimoji="0" lang="en-US" b="0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000232" y="214290"/>
            <a:ext cx="270317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Рефлексия</a:t>
            </a:r>
          </a:p>
        </p:txBody>
      </p:sp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571472" y="1000108"/>
            <a:ext cx="8072494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Our competition is finishing. While the jury is counting points, let’s look at our progress.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If you have answered all the questions today – 3 claps.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If you have answered some questions – 2 claps.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If you have had problems – 1 clap.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Наше соревнование заканчивается. </a:t>
            </a:r>
            <a:endParaRPr kumimoji="0" lang="en-US" sz="2000" b="0" i="1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Пока жюри подводит окончательные итоги, посмотрим на наши успехи.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 вы ответили на все вопросы – 3 хлопка.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 вы ответили на часть вопросов – 2 хлопка.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 практически не ответили – 1 хлопок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230</TotalTime>
  <Words>949</Words>
  <Application>Microsoft Office PowerPoint</Application>
  <PresentationFormat>Экран (4:3)</PresentationFormat>
  <Paragraphs>203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27</cp:revision>
  <dcterms:created xsi:type="dcterms:W3CDTF">2017-09-21T04:51:36Z</dcterms:created>
  <dcterms:modified xsi:type="dcterms:W3CDTF">2017-09-21T10:17:12Z</dcterms:modified>
</cp:coreProperties>
</file>