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47;&#1074;&#1091;&#1082;&#1080;%20&#1087;&#1088;&#1080;&#1088;&#1086;&#1076;&#1099;_-_&#1052;&#1077;&#1083;&#1086;&#1076;&#1080;&#1103;%20&#1046;&#1080;&#1079;&#1085;&#1080;.mp3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&#1047;&#1074;&#1091;&#1082;&#1080;%20&#1087;&#1088;&#1080;&#1088;&#1086;&#1076;&#1099;_-_&#1052;&#1077;&#1083;&#1086;&#1076;&#1080;&#1103;%20&#1046;&#1080;&#1079;&#1085;&#1080;.mp3" TargetMode="Externa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6783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857232"/>
            <a:ext cx="7858180" cy="2357454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15.02.2017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Сабақтың тақырыбы: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Су астындағы тамаша әлем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6" name="Picture 10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861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1142984"/>
            <a:ext cx="9817111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Күтілетін нәтиже:</a:t>
            </a:r>
          </a:p>
          <a:p>
            <a:pPr algn="ctr"/>
            <a:endParaRPr lang="kk-KZ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AutoNum type="arabicPeriod"/>
            </a:pPr>
            <a:r>
              <a:rPr lang="kk-KZ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Бірлесіп жұмыс істейді, пікірлерін </a:t>
            </a:r>
            <a:r>
              <a:rPr lang="kk-KZ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айтады.</a:t>
            </a:r>
            <a:endParaRPr lang="kk-KZ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AutoNum type="arabicPeriod"/>
            </a:pPr>
            <a:r>
              <a:rPr lang="kk-KZ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Мүсін түрлерін ажырата </a:t>
            </a:r>
            <a:r>
              <a:rPr lang="kk-KZ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алады.</a:t>
            </a:r>
            <a:endParaRPr lang="kk-KZ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AutoNum type="arabicPeriod"/>
            </a:pPr>
            <a:r>
              <a:rPr lang="ru-RU" sz="2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Ермексазбен</a:t>
            </a:r>
            <a:r>
              <a:rPr lang="ru-RU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2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жұмыс жасаудың  әдіс- тәсілдерін</a:t>
            </a:r>
            <a:endParaRPr lang="ru-RU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marL="457200" indent="-457200" algn="ctr"/>
            <a:r>
              <a:rPr lang="kk-KZ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Біледі.</a:t>
            </a:r>
            <a:endParaRPr lang="kk-KZ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AutoNum type="arabicPeriod"/>
            </a:pPr>
            <a:endParaRPr lang="kk-KZ" sz="2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20"/>
          </a:xfrm>
          <a:prstGeom prst="rect">
            <a:avLst/>
          </a:prstGeom>
          <a:noFill/>
        </p:spPr>
      </p:pic>
      <p:pic>
        <p:nvPicPr>
          <p:cNvPr id="7" name="Звуки природы_-_Мелодия Жизни.mp3">
            <a:hlinkClick r:id="" action="ppaction://media"/>
          </p:cNvPr>
          <p:cNvPicPr>
            <a:picLocks noGrp="1" noRot="1" noChangeAspect="1"/>
          </p:cNvPicPr>
          <p:nvPr>
            <p:ph sz="quarter"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038600" y="3884613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4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388" name="AutoShape 4" descr="Картинки по запросу подводный ми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0" name="Picture 6" descr="Картинки по запросу подводный ми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21" cy="6858000"/>
          </a:xfrm>
          <a:prstGeom prst="rect">
            <a:avLst/>
          </a:prstGeom>
          <a:noFill/>
        </p:spPr>
      </p:pic>
      <p:pic>
        <p:nvPicPr>
          <p:cNvPr id="6" name="Звуки природы_-_Мелодия Жизни.mp3">
            <a:hlinkClick r:id="" action="ppaction://media"/>
          </p:cNvPr>
          <p:cNvPicPr>
            <a:picLocks noGrp="1" noRot="1" noChangeAspect="1"/>
          </p:cNvPicPr>
          <p:nvPr>
            <p:ph sz="quarter" idx="1"/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038600" y="3884613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4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98</TotalTime>
  <Words>19</Words>
  <PresentationFormat>Экран (4:3)</PresentationFormat>
  <Paragraphs>7</Paragraphs>
  <Slides>5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Слайд 1</vt:lpstr>
      <vt:lpstr>15.02.2017  Сабақтың тақырыбы: Су астындағы тамаша әлем 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15.02.2017  Сабақтың тақырыбы: Су астындағы тамаша әлем </dc:title>
  <cp:lastModifiedBy>Work5</cp:lastModifiedBy>
  <cp:revision>11</cp:revision>
  <dcterms:modified xsi:type="dcterms:W3CDTF">2017-09-13T16:40:20Z</dcterms:modified>
</cp:coreProperties>
</file>