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2" r:id="rId5"/>
    <p:sldId id="259" r:id="rId6"/>
    <p:sldId id="263" r:id="rId7"/>
    <p:sldId id="260" r:id="rId8"/>
    <p:sldId id="261" r:id="rId9"/>
    <p:sldId id="268" r:id="rId10"/>
    <p:sldId id="273" r:id="rId11"/>
    <p:sldId id="266" r:id="rId12"/>
    <p:sldId id="267" r:id="rId13"/>
    <p:sldId id="270" r:id="rId14"/>
    <p:sldId id="276" r:id="rId15"/>
    <p:sldId id="264" r:id="rId16"/>
    <p:sldId id="272" r:id="rId17"/>
    <p:sldId id="274" r:id="rId18"/>
    <p:sldId id="275" r:id="rId19"/>
    <p:sldId id="271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5A4EBCC-EDBE-4311-A35A-724DBDA6C4B3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9F64026-81DA-4181-84A9-8EC017BFDC2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plit orient="vert" dir="in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A4EBCC-EDBE-4311-A35A-724DBDA6C4B3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F64026-81DA-4181-84A9-8EC017BFDC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split orient="vert" dir="in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5A4EBCC-EDBE-4311-A35A-724DBDA6C4B3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39F64026-81DA-4181-84A9-8EC017BFDC2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plit orient="vert" dir="in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A4EBCC-EDBE-4311-A35A-724DBDA6C4B3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F64026-81DA-4181-84A9-8EC017BFDC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split orient="vert" dir="in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A4EBCC-EDBE-4311-A35A-724DBDA6C4B3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F64026-81DA-4181-84A9-8EC017BFDC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split orient="vert" dir="in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A4EBCC-EDBE-4311-A35A-724DBDA6C4B3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F64026-81DA-4181-84A9-8EC017BFDC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split orient="vert" dir="in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5A4EBCC-EDBE-4311-A35A-724DBDA6C4B3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F64026-81DA-4181-84A9-8EC017BFDC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split orient="vert" dir="in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A4EBCC-EDBE-4311-A35A-724DBDA6C4B3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F64026-81DA-4181-84A9-8EC017BFDC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split orient="vert" dir="in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A4EBCC-EDBE-4311-A35A-724DBDA6C4B3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F64026-81DA-4181-84A9-8EC017BFDC2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plit orient="vert" dir="in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A4EBCC-EDBE-4311-A35A-724DBDA6C4B3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F64026-81DA-4181-84A9-8EC017BFDC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split orient="vert" dir="in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95A4EBCC-EDBE-4311-A35A-724DBDA6C4B3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9F64026-81DA-4181-84A9-8EC017BFDC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split orient="vert" dir="in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95A4EBCC-EDBE-4311-A35A-724DBDA6C4B3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39F64026-81DA-4181-84A9-8EC017BFDC2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split orient="vert" dir="in"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3967170"/>
          </a:xfrm>
        </p:spPr>
        <p:txBody>
          <a:bodyPr/>
          <a:lstStyle/>
          <a:p>
            <a:r>
              <a:rPr lang="kk-KZ" sz="5400" dirty="0" smtClean="0"/>
              <a:t>Имандылық – жарасады</a:t>
            </a:r>
            <a:r>
              <a:rPr lang="en-US" sz="5400" dirty="0" smtClean="0"/>
              <a:t/>
            </a:r>
            <a:br>
              <a:rPr lang="en-US" sz="5400" dirty="0" smtClean="0"/>
            </a:br>
            <a:r>
              <a:rPr lang="kk-KZ" sz="5400" dirty="0" smtClean="0"/>
              <a:t> ұл – қызға.</a:t>
            </a:r>
            <a:endParaRPr lang="ru-RU" sz="5400" dirty="0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Білімділік мақсаты: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k-KZ" dirty="0" smtClean="0"/>
          </a:p>
          <a:p>
            <a:endParaRPr lang="kk-KZ" dirty="0" smtClean="0"/>
          </a:p>
          <a:p>
            <a:r>
              <a:rPr lang="kk-KZ" sz="3200" dirty="0" smtClean="0"/>
              <a:t>Оқушылардың имандылық туралы ойларын, түсініктерін кеңейте түсу, тәрбиенің қоғамдағы маңыздылығы мен пайдасы туралы жаңалықтармен таныстыру.</a:t>
            </a:r>
            <a:endParaRPr lang="ru-RU" sz="3200" dirty="0" smtClean="0"/>
          </a:p>
          <a:p>
            <a:endParaRPr lang="ru-RU" dirty="0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        Тәрбиелік мақсаты: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 халқымыздың ұмыт болған салт – дәстүрлерін жалғастырып құрметтеуге, инабаттылыққа, имандылыққа, адамгершілікке, адалдыққа, ептілікке, еңбекқорлыққа, достыққа, ерлікке, ізденімпаздыққа, іскерлікке, шеберлікке, ұқыптылыққа, талаптануға, дәлдікке ұлттық педагогика негізінде тәрбиелеу.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C:\Documents and Settings\Admin\Рабочий стол\1336039809_slayd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4447" y="891540"/>
            <a:ext cx="7084505" cy="5313379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Admin\Рабочий стол\i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868" y="3929066"/>
            <a:ext cx="3456582" cy="2405065"/>
          </a:xfrm>
          <a:prstGeom prst="rect">
            <a:avLst/>
          </a:prstGeom>
          <a:noFill/>
        </p:spPr>
      </p:pic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215443"/>
            <a:ext cx="6511654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4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4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4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1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kk-KZ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Мұсылмандар биік тұлға байсалды,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Құшақ жайып мерекесін қарсы алды.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Қуанышты жарқын тілек білдіріп,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Қарсаламын қуанышпен баршаңды. </a:t>
            </a:r>
            <a:endParaRPr kumimoji="0" lang="kk-KZ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 descr="C:\Documents and Settings\Admin\Рабочий стол\news157_clip_image00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1214422"/>
            <a:ext cx="6572337" cy="4237843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Admin\Рабочий стол\i (1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476672"/>
            <a:ext cx="6953996" cy="5472608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Ана сұлулығы жүзіндегі мейірімінен көрінеді...</a:t>
            </a:r>
            <a:endParaRPr lang="ru-RU" dirty="0"/>
          </a:p>
        </p:txBody>
      </p:sp>
      <p:pic>
        <p:nvPicPr>
          <p:cNvPr id="21507" name="Picture 3" descr="C:\Documents and Settings\Admin\Рабочий стол\aur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643049"/>
            <a:ext cx="5643602" cy="4866411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Documents and Settings\Admin\Рабочий стол\1(155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500042"/>
            <a:ext cx="7687905" cy="5857916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Имандылық – адамның қоғамдағы, күнделікті өмірдегі іс-әрекеттерін белгілі-бір қалыпқа&#10;түсіретін ішкі рухани реттеуіш қадір...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9552" y="188640"/>
            <a:ext cx="7416823" cy="63367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02789781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Documents and Settings\Admin\Рабочий стол\i (5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571612"/>
            <a:ext cx="6823954" cy="4843888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Documents and Settings\Admin\Рабочий стол\2515176_besiktegi-s-bi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620688"/>
            <a:ext cx="7529520" cy="6067880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Шәкәрім Құдайбердіұлының дін туралы айтқан пікірі</a:t>
            </a:r>
            <a:endParaRPr lang="ru-RU" dirty="0"/>
          </a:p>
        </p:txBody>
      </p:sp>
      <p:pic>
        <p:nvPicPr>
          <p:cNvPr id="28674" name="Picture 2" descr="C:\Documents and Settings\Admin\Рабочий стол\586_b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1928802"/>
            <a:ext cx="6759725" cy="3929090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Documents and Settings\Admin\Рабочий стол\i (3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000108"/>
            <a:ext cx="7123864" cy="50720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59469399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Documents and Settings\Admin\Рабочий стол\i (4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548680"/>
            <a:ext cx="7026004" cy="5483202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Documents and Settings\Admin\Рабочий стол\slide_3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95536" y="285728"/>
            <a:ext cx="7488832" cy="6906454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&quot; Әрбір ақылды адамға&#10;иман парыз,әрбір иманды&#10;адамға ғибадат парыз &quot;&#10;Абай&#10; 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38224" y="332656"/>
            <a:ext cx="6702127" cy="59046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21553025"/>
      </p:ext>
    </p:extLst>
  </p:cSld>
  <p:clrMapOvr>
    <a:masterClrMapping/>
  </p:clrMapOvr>
  <p:transition>
    <p:split orient="vert" dir="in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Имандылық туралы нақыл сөздер&#10;Жиғаныңа сенбе-иманыңа сен.&#10;Иманды адам - арлы адам,&#10;Имансыз адам - сорлы адам.&#10;Үстіңнің кір...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38224" y="548680"/>
            <a:ext cx="6702127" cy="56886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9704623"/>
      </p:ext>
    </p:extLst>
  </p:cSld>
  <p:clrMapOvr>
    <a:masterClrMapping/>
  </p:clrMapOvr>
  <p:transition>
    <p:split orient="vert" dir="in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Documents and Settings\Admin\Рабочий стол\10641138_1489441657969989_1753525503842810934_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00174"/>
            <a:ext cx="7239000" cy="4135253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430</TotalTime>
  <Words>107</Words>
  <Application>Microsoft Office PowerPoint</Application>
  <PresentationFormat>Экран (4:3)</PresentationFormat>
  <Paragraphs>20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Times New Roman</vt:lpstr>
      <vt:lpstr>Trebuchet MS</vt:lpstr>
      <vt:lpstr>Wingdings</vt:lpstr>
      <vt:lpstr>Wingdings 2</vt:lpstr>
      <vt:lpstr>Изящная</vt:lpstr>
      <vt:lpstr>Имандылық – жарасады  ұл – қызға.</vt:lpstr>
      <vt:lpstr>Білімділік мақсаты: </vt:lpstr>
      <vt:lpstr>        Тәрбиелік мақсаты: </vt:lpstr>
      <vt:lpstr>Презентация PowerPoint</vt:lpstr>
      <vt:lpstr>Презентация PowerPoint</vt:lpstr>
      <vt:lpstr>Презентация PowerPoint</vt:lpstr>
      <vt:lpstr>Презентация PowerPoint</vt:lpstr>
      <vt:lpstr>Ана сұлулығы жүзіндегі мейірімінен көрінеді...</vt:lpstr>
      <vt:lpstr>Презентация PowerPoint</vt:lpstr>
      <vt:lpstr>Презентация PowerPoint</vt:lpstr>
      <vt:lpstr>Презентация PowerPoint</vt:lpstr>
      <vt:lpstr>Презентация PowerPoint</vt:lpstr>
      <vt:lpstr>Шәкәрім Құдайбердіұлының дін туралы айтқан пікірі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Имандылық – жарасады  ұл – қызға.</dc:title>
  <dc:creator>User</dc:creator>
  <cp:lastModifiedBy>учитель</cp:lastModifiedBy>
  <cp:revision>12</cp:revision>
  <dcterms:created xsi:type="dcterms:W3CDTF">2017-01-12T10:07:53Z</dcterms:created>
  <dcterms:modified xsi:type="dcterms:W3CDTF">2017-01-17T09:13:51Z</dcterms:modified>
</cp:coreProperties>
</file>