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966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542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427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228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71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965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302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64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13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564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0854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43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7797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564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623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44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2FC71-6078-49BC-8A61-39E0CD5B4E5A}" type="datetimeFigureOut">
              <a:rPr lang="ru-RU" smtClean="0"/>
              <a:t>20.12.2023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F39A7DD-75C6-43FB-8B6E-E7B93622B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15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D66B77-B685-4E12-8830-9AE939F610EB}"/>
              </a:ext>
            </a:extLst>
          </p:cNvPr>
          <p:cNvSpPr txBox="1"/>
          <p:nvPr/>
        </p:nvSpPr>
        <p:spPr>
          <a:xfrm>
            <a:off x="834887" y="829103"/>
            <a:ext cx="8534400" cy="4723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қорытындысы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2023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М.Ғабдуллин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атындағы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мектеп-гимназиясы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КММ-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оқу-тәрбие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қандай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жетістіктерімен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ерекшеленді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?-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деген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сұрақ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төңірегінде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қорытынды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жасайтын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болсам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мектебіміз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Өрлеу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АҚ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ұйымдастырған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Ауылдық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мектептің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сандық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бейнесі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атты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конкурста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орынға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оқу-тәрбие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жұмысының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қорытындысы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мектептерінің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арасында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1-орынға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болдық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Театрдың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ғажайып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әлемі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атты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конкурстың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кезеңінде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оқушыларымыз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жүлде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алып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Алматы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қаласындағы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үлкен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сахнада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көрсетіп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келді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көлемінде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ұрпақ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бағдарламасындағы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9-11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арасында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үстел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теннисі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жарысында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командалық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«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Шахматтан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командалық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иеленді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оқушылардың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жан-жақты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алуына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жағдай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жасалған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Заманауи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химия, физика, биология, география,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ағылшын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робототехника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кабинеттерімен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жабдықталып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компьютерлер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интернет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желісіне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қосылған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демеушілердің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көмегімен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«Шахмат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кабинеті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ашылды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511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3631291-096D-4E97-A0ED-54C2E7217E6B}"/>
              </a:ext>
            </a:extLst>
          </p:cNvPr>
          <p:cNvSpPr txBox="1"/>
          <p:nvPr/>
        </p:nvSpPr>
        <p:spPr>
          <a:xfrm>
            <a:off x="1033669" y="967941"/>
            <a:ext cx="8203096" cy="5218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2023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қыркүйегінен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бастауыш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тегін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ыстық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тамақпен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қамтылды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Бұл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Президентінің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2029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жылға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дейінгі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сайлауалды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бағдарламасына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сәйкес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іске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асқан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Бұл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бас­тама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жеткіншектердің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денсаулығына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дамуына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үлгеріміне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хал-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ахуалды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жақсартуға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ықпалын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тигізері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сөзсіз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басшысы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Қасым-Жомарт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Тоқаевтың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ұлттық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қоғамдық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кеңесінде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берген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тапсырмасына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сәйкес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Оқуға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құштар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жобасын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бекіткен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болатын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Оқуға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құштар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мектеп»жобасының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аясында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мектебіміздің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кітапханасы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78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көркем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әдебиетпен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толықты.Оқушылардың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адамгершілік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құндылықтар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жүйесін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қалыптастырудың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бірден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жолы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кітап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Жобаның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негізгі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бағыттары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өзара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қарым-қатынас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әлеуметтік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әріптестік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алушылардың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құзыреттілігін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мәдениеті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белсенділігін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арттыруды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сауаттылығы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халықаралық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зерттеулерге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қатысуын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жалғастыруды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оқырмандар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қауымдастығын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қалыптастыруды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іс-шараларға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ата-аналарды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қатыстыруды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көздейді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Осы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бағытта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оқырман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белсенділігін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қалыптастыру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заманауи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тиімді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технологиялар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оқыту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әдістері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қолданудамыз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028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A2A2337-C879-425D-86B6-2E794B8D5506}"/>
              </a:ext>
            </a:extLst>
          </p:cNvPr>
          <p:cNvSpPr txBox="1"/>
          <p:nvPr/>
        </p:nvSpPr>
        <p:spPr>
          <a:xfrm>
            <a:off x="1338470" y="281643"/>
            <a:ext cx="7805530" cy="5115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Террористік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тұрғыдан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осал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объектілерді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терроризмге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қорғауды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ұйымдастыруға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қойылатын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талаптарды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бекіту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туралы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Үкіметінің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2021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жылғы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мамырдағы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№305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қаулысына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сәйкес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оқушыларына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қолайлы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жағдайлар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қауіпсіз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мектебімізде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бейнебақылау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орнатылған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19-ы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ішкі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11-і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сыртқы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Барлығы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істеп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Бейнедеректер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тәулік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сақталады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объектідегі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ахуалды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бақылауды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жіті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жүзеге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асыруға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мүмкіндік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 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Объектілер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тәуліктің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қараңғы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уақытында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олардың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терроризмге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қорғалуын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күзеттік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жарықтандыру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жүйелерімен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құралдарымен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жабдықталған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Сондай-ақ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іргелес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жатқан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ғимарат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аумақтың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балаларға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қауіп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төндіретін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олардың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тұрақтылығы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бекітілуі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люктердің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жалаңаш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сымдардың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шұңқырлардың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т. б.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болуы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тұрғысынан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қауіпсіздігін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үнемі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бақылауда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ұстаймыз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келушілерді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кіргізуді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берілген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карточка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өткізетін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турникет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жүзеге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асырамыз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«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Дабыл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түймелері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аудандық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ішкі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істер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бөлімі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 «Базис-2016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күзет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фирмасы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ЖШС-мен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қосылған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05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4222582-87D3-4292-AFD6-56547114901F}"/>
              </a:ext>
            </a:extLst>
          </p:cNvPr>
          <p:cNvSpPr txBox="1"/>
          <p:nvPr/>
        </p:nvSpPr>
        <p:spPr>
          <a:xfrm>
            <a:off x="1113184" y="1068140"/>
            <a:ext cx="7686260" cy="3542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Биылғы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сапасын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арттыру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Біртұтас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бағдарламасы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мектебімізде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осы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бағдарлама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негізінде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ұйымдастырылып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жатыр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ата-аналардың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өзара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мүддесі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одақ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арасында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ынтымақтастық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орнатылды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наларға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арналған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дәрістерді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ата-аналар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кештерін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есік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күндерін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тренингтерді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онлайн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офлайн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форматта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өткізу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мектебі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мектебі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Әке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мектебі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«Ана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мектебі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құрылды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Бұның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мақсаты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бала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тәрбиесіндегі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отбасының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рөлін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арттыру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аналардың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өзара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ұйымдастыру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жаңа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форматта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жүргізілуде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654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091A7C-067A-4BAE-968D-981531589B91}"/>
              </a:ext>
            </a:extLst>
          </p:cNvPr>
          <p:cNvSpPr txBox="1"/>
          <p:nvPr/>
        </p:nvSpPr>
        <p:spPr>
          <a:xfrm>
            <a:off x="821635" y="351475"/>
            <a:ext cx="9303026" cy="6506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көлемінде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мұғалімдеріміз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көшпелі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семинарларда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іс-тәжірибелерімен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бөлісіп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сертификаттар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иеленді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айтсам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«РНК мен ДНК 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молекуласының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құрылысы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тақырыбында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биология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пәні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мұғалімі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,педагог-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зерттеуші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Шолтышева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Клара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Канафияновна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 «Ә»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сыныбында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Компьютердің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конфигурациясы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 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тақырыбында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информатика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пәні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мұғалімі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,педагог-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зерттеуші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Ильясова Маржан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Байбатыровна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Ә»сыныбында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сабақтар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өткізді.Курс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ұйымдастырушылары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тыңдаушылар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арасында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жақсы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бағаланып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іс-тәжірибелері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таратылды.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Батырлар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жыры-тәрбие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байқауының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кезеңінен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 «А»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Байболат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Перизат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70 000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теңге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көлеміндегі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сыйақы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Ғ.Мүсірепов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шығармаларын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сахналау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конкурсының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кезеңіне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 «а»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Ақай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Аружан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қатысып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басқармасынан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сертификат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2-7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оқушылары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арасында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өткен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зерттеу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жобалары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байқауының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кезеңінде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6-сынып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оқушысы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Есімбек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Аян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2-орын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иеленді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"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Мамандықтар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әлемін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ашамыз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аудандық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форумға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қатысып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Уралбаева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Аружан ІІІ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Балтабаева Наргиза ІІ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Ерғалиева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Жұлдызай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Мейрамова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Вера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орын,облыстық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кезеңде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Ерғали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Жұлдызай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ІІІ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орынға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иеленіп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диплом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сыйлықпен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марапатталды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Мейрамова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Вера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кезеңге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қатысты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жетекшісі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Абдильманова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Б.З. )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бұдан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көптеген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көлемінде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өткізілген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сайыстардың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барлығында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оқушыларымыздың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жетістіктері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баршылық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Алдағы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мектебіміз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осы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бағыттағы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жұмыстарды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жалғастыратын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болады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9699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783</Words>
  <Application>Microsoft Office PowerPoint</Application>
  <PresentationFormat>Широкоэкранный</PresentationFormat>
  <Paragraphs>12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</cp:revision>
  <dcterms:created xsi:type="dcterms:W3CDTF">2023-12-20T11:29:03Z</dcterms:created>
  <dcterms:modified xsi:type="dcterms:W3CDTF">2023-12-20T11:35:00Z</dcterms:modified>
</cp:coreProperties>
</file>