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3346EC-F7F4-47DA-B8CA-995706A0DF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6CE22D2-CE6A-470C-B668-F651CC3CE1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BD1B21-BCC9-40BF-B950-4DE46D25A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9DE19-F26F-4E10-A049-2C9529A5753F}" type="datetimeFigureOut">
              <a:rPr lang="ru-RU" smtClean="0"/>
              <a:t>29.03.2024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C12265-79CC-4E18-B690-011F4F1E0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ACF5AA-02D0-439B-99D5-14B2E9400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4F869-B8FB-4DBD-8E85-EF5854738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0831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556788-B0B6-4662-A8DF-23EE88F20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B25E2C-D29C-4CE6-B546-58FFFB4E0F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01587B-A119-48BB-A140-089CF4D9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9DE19-F26F-4E10-A049-2C9529A5753F}" type="datetimeFigureOut">
              <a:rPr lang="ru-RU" smtClean="0"/>
              <a:t>29.03.2024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4F40DA-68BF-4549-9182-CA7655558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385F61-1A54-4C0C-89D3-9CB0284F4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4F869-B8FB-4DBD-8E85-EF5854738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556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B961A9-D863-4FA6-9C58-3E9315EC9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F3F347-925E-4D3A-ABCF-174D092372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9B0371-D1B5-4CA9-88F9-59E3763BE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9DE19-F26F-4E10-A049-2C9529A5753F}" type="datetimeFigureOut">
              <a:rPr lang="ru-RU" smtClean="0"/>
              <a:t>29.03.2024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9420590-3EF4-47BC-958A-5EA8DF2B3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8A798E-11A5-400B-BAE4-8F6D47700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4F869-B8FB-4DBD-8E85-EF5854738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765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33EF08-27EE-4DC9-B381-35E72C5C9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BD8102-3C75-490A-B0C5-CE6C288274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FF033CF-16D5-4463-8C33-5984113A52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D6BE00-770B-49A1-9135-E44120676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9DE19-F26F-4E10-A049-2C9529A5753F}" type="datetimeFigureOut">
              <a:rPr lang="ru-RU" smtClean="0"/>
              <a:t>29.03.2024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2EE36AD-64DC-47E1-B5FC-1F6F1669C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2C6A361-B3D7-4777-BF38-89F2CBE96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4F869-B8FB-4DBD-8E85-EF5854738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125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861375-1E00-4B7F-A713-B2979B1AA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2B182B4-3E50-48CA-9D93-B52305E83A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91F5BF5-6D2B-47F5-ADB3-09DC448318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CB3E047-BEE4-4330-9CFF-6B6CC3C35A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B6C9262-8321-44C4-A437-FDAD5289C2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3B0A01D-767F-4928-BC08-FA05BE0DD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9DE19-F26F-4E10-A049-2C9529A5753F}" type="datetimeFigureOut">
              <a:rPr lang="ru-RU" smtClean="0"/>
              <a:t>29.03.2024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6E837F8-12CC-4373-97E1-C5D7D755B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3F9750E-445E-4FD5-A68B-7C71519F9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4F869-B8FB-4DBD-8E85-EF5854738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848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B7DCF7-DAA7-4CA5-944E-2398179D4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AE52680-8828-4E23-966F-1632F1252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9DE19-F26F-4E10-A049-2C9529A5753F}" type="datetimeFigureOut">
              <a:rPr lang="ru-RU" smtClean="0"/>
              <a:t>29.03.2024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FE218E4-167D-42D1-8467-33A329819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E8E80BE-14B3-43FD-B858-6C72EA676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4F869-B8FB-4DBD-8E85-EF5854738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424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7F95420-4955-40FD-A892-5416E12F5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9DE19-F26F-4E10-A049-2C9529A5753F}" type="datetimeFigureOut">
              <a:rPr lang="ru-RU" smtClean="0"/>
              <a:t>29.03.2024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B27EA24-69E3-4FFD-BE3B-A993677EC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0A5C0B6-0E81-4B10-8E80-CBF502BA8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4F869-B8FB-4DBD-8E85-EF5854738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053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DAA4BD-8E74-4C35-AC7F-713F4E96E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A63F93-452D-4D48-BA3B-1D7960F1E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BFF575E-E128-417F-AB76-AC25E4BDFB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F4AEA84-7DDF-4A86-AE9B-88B77DCE8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9DE19-F26F-4E10-A049-2C9529A5753F}" type="datetimeFigureOut">
              <a:rPr lang="ru-RU" smtClean="0"/>
              <a:t>29.03.2024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032A0CE-9AE3-47C1-BCA6-D0DB598CA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8FF8B6A-D084-4F25-846C-5AEEEB247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4F869-B8FB-4DBD-8E85-EF5854738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200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48EEBC-DEF2-4739-9194-ED9DB0E76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FD85B1E-8C5B-4859-BA9D-9CD9D47D86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3A6BC90-A734-498E-95E7-B6D75C73F8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1621337-13C5-4160-B26B-01223DC64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9DE19-F26F-4E10-A049-2C9529A5753F}" type="datetimeFigureOut">
              <a:rPr lang="ru-RU" smtClean="0"/>
              <a:t>29.03.2024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D58A486-4FC3-4BD3-9EA9-6A2237720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C3AEE2B-6000-4DAA-B17A-9ABE120A5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4F869-B8FB-4DBD-8E85-EF5854738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29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F13F43-0DAC-4098-8D95-7F1E88E4E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563780F-5F0C-4F90-91D7-4045BAFFFA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71FBAB-EAFD-47FD-AD49-C4BD66A8D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9DE19-F26F-4E10-A049-2C9529A5753F}" type="datetimeFigureOut">
              <a:rPr lang="ru-RU" smtClean="0"/>
              <a:t>29.03.2024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3EBF16-B142-45BF-8A63-E2042F002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EFB3EF9-A3F0-4956-BF48-C9DD2E11E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4F869-B8FB-4DBD-8E85-EF5854738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315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386431F-35BE-49D0-8FB0-51F7E1769D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DCC412A-FCCD-4C7F-9591-A1CE074E26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D4A9A5-21B4-41B8-9AE1-FC0CC0FD7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9DE19-F26F-4E10-A049-2C9529A5753F}" type="datetimeFigureOut">
              <a:rPr lang="ru-RU" smtClean="0"/>
              <a:t>29.03.2024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9A5D58B-95DA-4BC6-97B7-202D9BB36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F9E1FD-52AB-4DE0-B3F6-A811FCC57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4F869-B8FB-4DBD-8E85-EF5854738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5817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CC5890-9173-43E2-822C-458838ECC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78BD2A7-5866-4A5A-A902-C54660B9B8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12D1B6-63A4-4C27-9313-D941233CEC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29DE19-F26F-4E10-A049-2C9529A5753F}" type="datetimeFigureOut">
              <a:rPr lang="ru-RU" smtClean="0"/>
              <a:t>29.03.2024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3776C6-8D51-47B1-B465-FECC4633B0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22EFB2D-4DC5-4EAE-B71E-199D714E72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4F869-B8FB-4DBD-8E85-EF5854738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290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4703A83-315D-4AD0-95B7-B0B1B952F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501" y="479055"/>
            <a:ext cx="2831805" cy="212385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86F6C9B-6F39-408A-9229-C13D2EFB1C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321" y="479055"/>
            <a:ext cx="1594884" cy="212651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2F5C9EA-3810-4DD4-8874-16CBFB79DD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328" y="479055"/>
            <a:ext cx="1825256" cy="224051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CDF71C3-F801-4753-AB44-0ED690082D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501" y="3144282"/>
            <a:ext cx="2190307" cy="292041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2CE0D3C-C057-4A9E-A956-79E653BC6F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321" y="3144282"/>
            <a:ext cx="2190308" cy="292041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53C0488-22E8-403E-B0BA-A50B721082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927" y="3157276"/>
            <a:ext cx="2190308" cy="292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5548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Office PowerPoint</Application>
  <PresentationFormat>Широкоэкранный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</cp:revision>
  <dcterms:created xsi:type="dcterms:W3CDTF">2024-03-29T09:13:40Z</dcterms:created>
  <dcterms:modified xsi:type="dcterms:W3CDTF">2024-03-29T09:27:52Z</dcterms:modified>
</cp:coreProperties>
</file>